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6"/>
  </p:notesMasterIdLst>
  <p:sldIdLst>
    <p:sldId id="256" r:id="rId2"/>
    <p:sldId id="257" r:id="rId3"/>
    <p:sldId id="294" r:id="rId4"/>
    <p:sldId id="287" r:id="rId5"/>
    <p:sldId id="304" r:id="rId6"/>
    <p:sldId id="267" r:id="rId7"/>
    <p:sldId id="288" r:id="rId8"/>
    <p:sldId id="305" r:id="rId9"/>
    <p:sldId id="306" r:id="rId10"/>
    <p:sldId id="308" r:id="rId11"/>
    <p:sldId id="307" r:id="rId12"/>
    <p:sldId id="272" r:id="rId13"/>
    <p:sldId id="281" r:id="rId14"/>
    <p:sldId id="278" r:id="rId15"/>
  </p:sldIdLst>
  <p:sldSz cx="9144000" cy="5143500" type="screen16x9"/>
  <p:notesSz cx="6858000" cy="9144000"/>
  <p:embeddedFontLst>
    <p:embeddedFont>
      <p:font typeface="Bebas Neue" panose="020B0604020202020204" charset="0"/>
      <p:regular r:id="rId17"/>
    </p:embeddedFont>
    <p:embeddedFont>
      <p:font typeface="Calibri" panose="020F0502020204030204" pitchFamily="34" charset="0"/>
      <p:regular r:id="rId18"/>
      <p:bold r:id="rId19"/>
      <p:italic r:id="rId20"/>
      <p:boldItalic r:id="rId21"/>
    </p:embeddedFont>
    <p:embeddedFont>
      <p:font typeface="Saira Semi Condensed" panose="020B0604020202020204" charset="0"/>
      <p:regular r:id="rId22"/>
      <p:bold r:id="rId23"/>
    </p:embeddedFont>
    <p:embeddedFont>
      <p:font typeface="Saira SemiCondensed Light"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C62F8C-F8CE-4770-8A17-DA221E23A3AE}">
  <a:tblStyle styleId="{5BC62F8C-F8CE-4770-8A17-DA221E23A3A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EBB986A-41FD-4C73-84F1-7ECE0BEDFBC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07" autoAdjust="0"/>
  </p:normalViewPr>
  <p:slideViewPr>
    <p:cSldViewPr snapToGrid="0">
      <p:cViewPr varScale="1">
        <p:scale>
          <a:sx n="94" d="100"/>
          <a:sy n="94" d="100"/>
        </p:scale>
        <p:origin x="418"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280C0-EB53-4AA3-B36C-56AA802AB177}" type="doc">
      <dgm:prSet loTypeId="urn:microsoft.com/office/officeart/2008/layout/RadialCluster" loCatId="cycle" qsTypeId="urn:microsoft.com/office/officeart/2005/8/quickstyle/3d3" qsCatId="3D" csTypeId="urn:microsoft.com/office/officeart/2005/8/colors/colorful1" csCatId="colorful" phldr="1"/>
      <dgm:spPr/>
      <dgm:t>
        <a:bodyPr/>
        <a:lstStyle/>
        <a:p>
          <a:endParaRPr lang="fr-BE"/>
        </a:p>
      </dgm:t>
    </dgm:pt>
    <dgm:pt modelId="{F330DADA-66AF-4FD6-934D-8976FA93DE4E}">
      <dgm:prSet phldrT="[Texte]" custT="1"/>
      <dgm:spPr/>
      <dgm:t>
        <a:bodyPr/>
        <a:lstStyle/>
        <a:p>
          <a:r>
            <a:rPr lang="fr-BE" sz="3600" b="1" dirty="0" err="1"/>
            <a:t>JUDO</a:t>
          </a:r>
          <a:r>
            <a:rPr lang="fr-BE" sz="3200" dirty="0" err="1"/>
            <a:t>ka·te</a:t>
          </a:r>
          <a:endParaRPr lang="fr-BE" sz="3200" dirty="0"/>
        </a:p>
      </dgm:t>
    </dgm:pt>
    <dgm:pt modelId="{C3979CBD-3D74-43C3-9067-F150DE0F5594}" type="parTrans" cxnId="{04CD5D20-5A1D-4FF6-AD46-698B48C25DE9}">
      <dgm:prSet/>
      <dgm:spPr/>
      <dgm:t>
        <a:bodyPr/>
        <a:lstStyle/>
        <a:p>
          <a:endParaRPr lang="fr-BE"/>
        </a:p>
      </dgm:t>
    </dgm:pt>
    <dgm:pt modelId="{68E61832-6557-4C70-AC14-0C500F7D3AC8}" type="sibTrans" cxnId="{04CD5D20-5A1D-4FF6-AD46-698B48C25DE9}">
      <dgm:prSet/>
      <dgm:spPr/>
      <dgm:t>
        <a:bodyPr/>
        <a:lstStyle/>
        <a:p>
          <a:endParaRPr lang="fr-BE"/>
        </a:p>
      </dgm:t>
    </dgm:pt>
    <dgm:pt modelId="{A18F332C-FE18-48C7-9B5E-79560E87396C}">
      <dgm:prSet phldrT="[Texte]" custT="1"/>
      <dgm:spPr/>
      <dgm:t>
        <a:bodyPr/>
        <a:lstStyle/>
        <a:p>
          <a:r>
            <a:rPr lang="fr-BE" sz="1600" dirty="0"/>
            <a:t>Expert JUDO</a:t>
          </a:r>
        </a:p>
      </dgm:t>
    </dgm:pt>
    <dgm:pt modelId="{4F52FCFB-086E-4725-BC9E-763CFA4E70CA}" type="parTrans" cxnId="{5CA9D030-274B-4A0F-ADF9-FFAB4CAD4042}">
      <dgm:prSet/>
      <dgm:spPr/>
      <dgm:t>
        <a:bodyPr/>
        <a:lstStyle/>
        <a:p>
          <a:endParaRPr lang="fr-BE"/>
        </a:p>
      </dgm:t>
    </dgm:pt>
    <dgm:pt modelId="{938F0C34-4107-42D8-8E9C-65022C18C5A6}" type="sibTrans" cxnId="{5CA9D030-274B-4A0F-ADF9-FFAB4CAD4042}">
      <dgm:prSet/>
      <dgm:spPr/>
      <dgm:t>
        <a:bodyPr/>
        <a:lstStyle/>
        <a:p>
          <a:endParaRPr lang="fr-BE" sz="2000"/>
        </a:p>
      </dgm:t>
    </dgm:pt>
    <dgm:pt modelId="{3231D5C0-915B-4D18-BECC-594DF3D5079E}">
      <dgm:prSet phldrT="[Texte]" custT="1"/>
      <dgm:spPr/>
      <dgm:t>
        <a:bodyPr/>
        <a:lstStyle/>
        <a:p>
          <a:r>
            <a:rPr lang="fr-BE" sz="1600" dirty="0"/>
            <a:t>Respect Bienveillance</a:t>
          </a:r>
        </a:p>
        <a:p>
          <a:r>
            <a:rPr lang="fr-BE" sz="1600" dirty="0"/>
            <a:t>Bien-être</a:t>
          </a:r>
        </a:p>
      </dgm:t>
    </dgm:pt>
    <dgm:pt modelId="{232EB827-D672-4FB2-94D6-14BAF6BE3C54}" type="parTrans" cxnId="{20BE3ED4-1786-4600-8025-BD6D4F3F6534}">
      <dgm:prSet/>
      <dgm:spPr/>
      <dgm:t>
        <a:bodyPr/>
        <a:lstStyle/>
        <a:p>
          <a:endParaRPr lang="fr-BE"/>
        </a:p>
      </dgm:t>
    </dgm:pt>
    <dgm:pt modelId="{B25EF827-FCAE-47BF-B255-88CB059E7B7C}" type="sibTrans" cxnId="{20BE3ED4-1786-4600-8025-BD6D4F3F6534}">
      <dgm:prSet/>
      <dgm:spPr/>
      <dgm:t>
        <a:bodyPr/>
        <a:lstStyle/>
        <a:p>
          <a:endParaRPr lang="fr-BE" sz="2000"/>
        </a:p>
      </dgm:t>
    </dgm:pt>
    <dgm:pt modelId="{4A90E30F-0AF3-42A2-8063-86710797C97F}">
      <dgm:prSet phldrT="[Texte]" custT="1"/>
      <dgm:spPr/>
      <dgm:t>
        <a:bodyPr/>
        <a:lstStyle/>
        <a:p>
          <a:r>
            <a:rPr lang="fr-BE" sz="1600" dirty="0"/>
            <a:t>Intégrité physique</a:t>
          </a:r>
        </a:p>
      </dgm:t>
    </dgm:pt>
    <dgm:pt modelId="{7C177361-CF3C-44B7-9E4A-F4C2B6D0F0E7}" type="parTrans" cxnId="{D29D37AF-749A-4B40-BF55-77040481EF6B}">
      <dgm:prSet/>
      <dgm:spPr/>
      <dgm:t>
        <a:bodyPr/>
        <a:lstStyle/>
        <a:p>
          <a:endParaRPr lang="fr-BE"/>
        </a:p>
      </dgm:t>
    </dgm:pt>
    <dgm:pt modelId="{B8888760-A7C4-43E6-9C76-00A643EE7158}" type="sibTrans" cxnId="{D29D37AF-749A-4B40-BF55-77040481EF6B}">
      <dgm:prSet/>
      <dgm:spPr/>
      <dgm:t>
        <a:bodyPr/>
        <a:lstStyle/>
        <a:p>
          <a:endParaRPr lang="fr-BE" sz="2000"/>
        </a:p>
      </dgm:t>
    </dgm:pt>
    <dgm:pt modelId="{A689547F-1806-4527-B540-3F38E6A131C3}">
      <dgm:prSet custT="1"/>
      <dgm:spPr/>
      <dgm:t>
        <a:bodyPr/>
        <a:lstStyle/>
        <a:p>
          <a:r>
            <a:rPr lang="fr-BE" sz="1600" dirty="0"/>
            <a:t>Psychologie</a:t>
          </a:r>
          <a:endParaRPr lang="fr-BE" sz="1400" dirty="0"/>
        </a:p>
      </dgm:t>
    </dgm:pt>
    <dgm:pt modelId="{607C7B5A-271B-4C87-B8FF-E8F5E979E6F7}" type="sibTrans" cxnId="{468AB199-2B99-4BC4-BC0A-B6A3B917BDD3}">
      <dgm:prSet/>
      <dgm:spPr/>
      <dgm:t>
        <a:bodyPr/>
        <a:lstStyle/>
        <a:p>
          <a:endParaRPr lang="fr-BE" sz="2000"/>
        </a:p>
      </dgm:t>
    </dgm:pt>
    <dgm:pt modelId="{EEF5DD99-6BB1-47A8-9E7F-1AB859622B7D}" type="parTrans" cxnId="{468AB199-2B99-4BC4-BC0A-B6A3B917BDD3}">
      <dgm:prSet/>
      <dgm:spPr/>
      <dgm:t>
        <a:bodyPr/>
        <a:lstStyle/>
        <a:p>
          <a:endParaRPr lang="fr-BE"/>
        </a:p>
      </dgm:t>
    </dgm:pt>
    <dgm:pt modelId="{B3C0D879-7BF9-4FF0-B2F7-76ED91C9A148}">
      <dgm:prSet custT="1"/>
      <dgm:spPr/>
      <dgm:t>
        <a:bodyPr/>
        <a:lstStyle/>
        <a:p>
          <a:r>
            <a:rPr lang="fr-BE" sz="1600" dirty="0"/>
            <a:t>Projet sportif</a:t>
          </a:r>
        </a:p>
      </dgm:t>
    </dgm:pt>
    <dgm:pt modelId="{CEFFEF12-53FA-487C-9EE8-3954EA38D706}" type="parTrans" cxnId="{37494591-1A62-4ACA-9AC9-0D44A9B7DFE2}">
      <dgm:prSet/>
      <dgm:spPr/>
      <dgm:t>
        <a:bodyPr/>
        <a:lstStyle/>
        <a:p>
          <a:endParaRPr lang="fr-BE"/>
        </a:p>
      </dgm:t>
    </dgm:pt>
    <dgm:pt modelId="{721A0DC8-2B7B-4E89-B8C3-26EB9F02E831}" type="sibTrans" cxnId="{37494591-1A62-4ACA-9AC9-0D44A9B7DFE2}">
      <dgm:prSet/>
      <dgm:spPr/>
      <dgm:t>
        <a:bodyPr/>
        <a:lstStyle/>
        <a:p>
          <a:endParaRPr lang="fr-BE" sz="2000"/>
        </a:p>
      </dgm:t>
    </dgm:pt>
    <dgm:pt modelId="{2E128D4C-8C84-45DF-B865-1A584990648C}">
      <dgm:prSet custT="1"/>
      <dgm:spPr>
        <a:solidFill>
          <a:srgbClr val="FE1B00"/>
        </a:solidFill>
      </dgm:spPr>
      <dgm:t>
        <a:bodyPr/>
        <a:lstStyle/>
        <a:p>
          <a:r>
            <a:rPr lang="fr-BE" sz="1600" dirty="0"/>
            <a:t>Déroulement Règlement</a:t>
          </a:r>
        </a:p>
      </dgm:t>
    </dgm:pt>
    <dgm:pt modelId="{8DE12BB6-9203-4F79-9E17-61B0C95AF5C7}" type="parTrans" cxnId="{8EED89BD-B7E6-4F2A-A143-963C5DACB81E}">
      <dgm:prSet/>
      <dgm:spPr/>
      <dgm:t>
        <a:bodyPr/>
        <a:lstStyle/>
        <a:p>
          <a:endParaRPr lang="fr-BE"/>
        </a:p>
      </dgm:t>
    </dgm:pt>
    <dgm:pt modelId="{EAF0162D-506D-439B-AE57-EEF6EA078966}" type="sibTrans" cxnId="{8EED89BD-B7E6-4F2A-A143-963C5DACB81E}">
      <dgm:prSet/>
      <dgm:spPr/>
      <dgm:t>
        <a:bodyPr/>
        <a:lstStyle/>
        <a:p>
          <a:endParaRPr lang="fr-BE" sz="2000"/>
        </a:p>
      </dgm:t>
    </dgm:pt>
    <dgm:pt modelId="{9F36E47A-E63D-4121-A5C0-E0B11F958211}">
      <dgm:prSet custT="1"/>
      <dgm:spPr/>
      <dgm:t>
        <a:bodyPr/>
        <a:lstStyle/>
        <a:p>
          <a:r>
            <a:rPr lang="fr-BE" sz="1600" dirty="0"/>
            <a:t>Processus</a:t>
          </a:r>
        </a:p>
      </dgm:t>
    </dgm:pt>
    <dgm:pt modelId="{C1C21830-78BA-4035-AF12-9FD3D7584FD9}" type="parTrans" cxnId="{11A76168-9D25-411B-99F0-0DE927FFFC10}">
      <dgm:prSet/>
      <dgm:spPr/>
      <dgm:t>
        <a:bodyPr/>
        <a:lstStyle/>
        <a:p>
          <a:endParaRPr lang="fr-BE"/>
        </a:p>
      </dgm:t>
    </dgm:pt>
    <dgm:pt modelId="{214FA1A3-A6F4-4657-8B62-E600C57C1BCF}" type="sibTrans" cxnId="{11A76168-9D25-411B-99F0-0DE927FFFC10}">
      <dgm:prSet/>
      <dgm:spPr/>
      <dgm:t>
        <a:bodyPr/>
        <a:lstStyle/>
        <a:p>
          <a:endParaRPr lang="fr-BE" sz="2000"/>
        </a:p>
      </dgm:t>
    </dgm:pt>
    <dgm:pt modelId="{C9A82F8D-052E-43B7-92BA-179C1199F374}" type="pres">
      <dgm:prSet presAssocID="{027280C0-EB53-4AA3-B36C-56AA802AB177}" presName="Name0" presStyleCnt="0">
        <dgm:presLayoutVars>
          <dgm:chMax val="1"/>
          <dgm:chPref val="1"/>
          <dgm:dir/>
          <dgm:animOne val="branch"/>
          <dgm:animLvl val="lvl"/>
        </dgm:presLayoutVars>
      </dgm:prSet>
      <dgm:spPr/>
    </dgm:pt>
    <dgm:pt modelId="{E339D30C-0CCD-494F-994E-DB8BA83222D6}" type="pres">
      <dgm:prSet presAssocID="{F330DADA-66AF-4FD6-934D-8976FA93DE4E}" presName="singleCycle" presStyleCnt="0"/>
      <dgm:spPr/>
    </dgm:pt>
    <dgm:pt modelId="{9F58C6DC-1157-46E6-BA48-7E05B49E6176}" type="pres">
      <dgm:prSet presAssocID="{F330DADA-66AF-4FD6-934D-8976FA93DE4E}" presName="singleCenter" presStyleLbl="node1" presStyleIdx="0" presStyleCnt="8" custScaleX="158850">
        <dgm:presLayoutVars>
          <dgm:chMax val="7"/>
          <dgm:chPref val="7"/>
        </dgm:presLayoutVars>
      </dgm:prSet>
      <dgm:spPr/>
    </dgm:pt>
    <dgm:pt modelId="{99BCD756-7719-4835-871E-A9960EB7F0A4}" type="pres">
      <dgm:prSet presAssocID="{4F52FCFB-086E-4725-BC9E-763CFA4E70CA}" presName="Name56" presStyleLbl="parChTrans1D2" presStyleIdx="0" presStyleCnt="7"/>
      <dgm:spPr/>
    </dgm:pt>
    <dgm:pt modelId="{2ABA77F2-1935-43C9-AE2C-08CCADBAE81A}" type="pres">
      <dgm:prSet presAssocID="{A18F332C-FE18-48C7-9B5E-79560E87396C}" presName="text0" presStyleLbl="node1" presStyleIdx="1" presStyleCnt="8" custScaleX="133979">
        <dgm:presLayoutVars>
          <dgm:bulletEnabled val="1"/>
        </dgm:presLayoutVars>
      </dgm:prSet>
      <dgm:spPr/>
    </dgm:pt>
    <dgm:pt modelId="{0198DB7D-3674-4AEF-9FB4-6A0A6F433368}" type="pres">
      <dgm:prSet presAssocID="{232EB827-D672-4FB2-94D6-14BAF6BE3C54}" presName="Name56" presStyleLbl="parChTrans1D2" presStyleIdx="1" presStyleCnt="7"/>
      <dgm:spPr/>
    </dgm:pt>
    <dgm:pt modelId="{DCD6157C-B533-4CD2-9BBF-D120A23C8A18}" type="pres">
      <dgm:prSet presAssocID="{3231D5C0-915B-4D18-BECC-594DF3D5079E}" presName="text0" presStyleLbl="node1" presStyleIdx="2" presStyleCnt="8" custScaleX="207578" custScaleY="116543" custRadScaleRad="138705" custRadScaleInc="24520">
        <dgm:presLayoutVars>
          <dgm:bulletEnabled val="1"/>
        </dgm:presLayoutVars>
      </dgm:prSet>
      <dgm:spPr/>
    </dgm:pt>
    <dgm:pt modelId="{B298180B-BF38-4810-9493-05FFDD109E77}" type="pres">
      <dgm:prSet presAssocID="{EEF5DD99-6BB1-47A8-9E7F-1AB859622B7D}" presName="Name56" presStyleLbl="parChTrans1D2" presStyleIdx="2" presStyleCnt="7"/>
      <dgm:spPr/>
    </dgm:pt>
    <dgm:pt modelId="{9BE36E5C-22A6-4789-8758-4FE8E41CD2C6}" type="pres">
      <dgm:prSet presAssocID="{A689547F-1806-4527-B540-3F38E6A131C3}" presName="text0" presStyleLbl="node1" presStyleIdx="3" presStyleCnt="8" custScaleX="192480" custRadScaleRad="120834" custRadScaleInc="-10733">
        <dgm:presLayoutVars>
          <dgm:bulletEnabled val="1"/>
        </dgm:presLayoutVars>
      </dgm:prSet>
      <dgm:spPr/>
    </dgm:pt>
    <dgm:pt modelId="{47079E66-6C29-4C69-AEA5-D7118920A38D}" type="pres">
      <dgm:prSet presAssocID="{8DE12BB6-9203-4F79-9E17-61B0C95AF5C7}" presName="Name56" presStyleLbl="parChTrans1D2" presStyleIdx="3" presStyleCnt="7"/>
      <dgm:spPr/>
    </dgm:pt>
    <dgm:pt modelId="{9DC55E22-508E-4385-AF2C-E15EFAAA7A37}" type="pres">
      <dgm:prSet presAssocID="{2E128D4C-8C84-45DF-B865-1A584990648C}" presName="text0" presStyleLbl="node1" presStyleIdx="4" presStyleCnt="8" custScaleX="185585" custRadScaleRad="107137" custRadScaleInc="-32287">
        <dgm:presLayoutVars>
          <dgm:bulletEnabled val="1"/>
        </dgm:presLayoutVars>
      </dgm:prSet>
      <dgm:spPr/>
    </dgm:pt>
    <dgm:pt modelId="{A980146F-FAB9-4C4C-B478-F53A9F2421B9}" type="pres">
      <dgm:prSet presAssocID="{C1C21830-78BA-4035-AF12-9FD3D7584FD9}" presName="Name56" presStyleLbl="parChTrans1D2" presStyleIdx="4" presStyleCnt="7"/>
      <dgm:spPr/>
    </dgm:pt>
    <dgm:pt modelId="{D3A29A32-5324-433B-A63D-F37D968CACD7}" type="pres">
      <dgm:prSet presAssocID="{9F36E47A-E63D-4121-A5C0-E0B11F958211}" presName="text0" presStyleLbl="node1" presStyleIdx="5" presStyleCnt="8" custScaleX="154179" custRadScaleRad="115215" custRadScaleInc="53914">
        <dgm:presLayoutVars>
          <dgm:bulletEnabled val="1"/>
        </dgm:presLayoutVars>
      </dgm:prSet>
      <dgm:spPr/>
    </dgm:pt>
    <dgm:pt modelId="{09E22017-4995-40FB-B6F5-5EE3425831D2}" type="pres">
      <dgm:prSet presAssocID="{CEFFEF12-53FA-487C-9EE8-3954EA38D706}" presName="Name56" presStyleLbl="parChTrans1D2" presStyleIdx="5" presStyleCnt="7"/>
      <dgm:spPr/>
    </dgm:pt>
    <dgm:pt modelId="{036747C2-FFE5-4A42-9233-8D74985A4CA2}" type="pres">
      <dgm:prSet presAssocID="{B3C0D879-7BF9-4FF0-B2F7-76ED91C9A148}" presName="text0" presStyleLbl="node1" presStyleIdx="6" presStyleCnt="8" custScaleX="129537" custRadScaleRad="122409" custRadScaleInc="23033">
        <dgm:presLayoutVars>
          <dgm:bulletEnabled val="1"/>
        </dgm:presLayoutVars>
      </dgm:prSet>
      <dgm:spPr/>
    </dgm:pt>
    <dgm:pt modelId="{91D542A5-B568-4085-BD70-617B90740F18}" type="pres">
      <dgm:prSet presAssocID="{7C177361-CF3C-44B7-9E4A-F4C2B6D0F0E7}" presName="Name56" presStyleLbl="parChTrans1D2" presStyleIdx="6" presStyleCnt="7"/>
      <dgm:spPr/>
    </dgm:pt>
    <dgm:pt modelId="{5AE5810A-1B32-40DB-AE2C-EFA4B9567D71}" type="pres">
      <dgm:prSet presAssocID="{4A90E30F-0AF3-42A2-8063-86710797C97F}" presName="text0" presStyleLbl="node1" presStyleIdx="7" presStyleCnt="8" custScaleX="150593" custRadScaleRad="136896" custRadScaleInc="-5607">
        <dgm:presLayoutVars>
          <dgm:bulletEnabled val="1"/>
        </dgm:presLayoutVars>
      </dgm:prSet>
      <dgm:spPr/>
    </dgm:pt>
  </dgm:ptLst>
  <dgm:cxnLst>
    <dgm:cxn modelId="{907A0C01-7B01-4AF1-83D2-ED06D8791CDE}" type="presOf" srcId="{7C177361-CF3C-44B7-9E4A-F4C2B6D0F0E7}" destId="{91D542A5-B568-4085-BD70-617B90740F18}" srcOrd="0" destOrd="0" presId="urn:microsoft.com/office/officeart/2008/layout/RadialCluster"/>
    <dgm:cxn modelId="{9D0F6703-7E44-4FC0-B203-6CD125F7B51C}" type="presOf" srcId="{4F52FCFB-086E-4725-BC9E-763CFA4E70CA}" destId="{99BCD756-7719-4835-871E-A9960EB7F0A4}" srcOrd="0" destOrd="0" presId="urn:microsoft.com/office/officeart/2008/layout/RadialCluster"/>
    <dgm:cxn modelId="{AC697817-443E-4DE2-A239-3AFA3038DF5E}" type="presOf" srcId="{A18F332C-FE18-48C7-9B5E-79560E87396C}" destId="{2ABA77F2-1935-43C9-AE2C-08CCADBAE81A}" srcOrd="0" destOrd="0" presId="urn:microsoft.com/office/officeart/2008/layout/RadialCluster"/>
    <dgm:cxn modelId="{E8148B1E-81CB-4E20-8A69-817C76584305}" type="presOf" srcId="{027280C0-EB53-4AA3-B36C-56AA802AB177}" destId="{C9A82F8D-052E-43B7-92BA-179C1199F374}" srcOrd="0" destOrd="0" presId="urn:microsoft.com/office/officeart/2008/layout/RadialCluster"/>
    <dgm:cxn modelId="{04CD5D20-5A1D-4FF6-AD46-698B48C25DE9}" srcId="{027280C0-EB53-4AA3-B36C-56AA802AB177}" destId="{F330DADA-66AF-4FD6-934D-8976FA93DE4E}" srcOrd="0" destOrd="0" parTransId="{C3979CBD-3D74-43C3-9067-F150DE0F5594}" sibTransId="{68E61832-6557-4C70-AC14-0C500F7D3AC8}"/>
    <dgm:cxn modelId="{339D8F2E-F858-46F5-8A23-9CC020505781}" type="presOf" srcId="{F330DADA-66AF-4FD6-934D-8976FA93DE4E}" destId="{9F58C6DC-1157-46E6-BA48-7E05B49E6176}" srcOrd="0" destOrd="0" presId="urn:microsoft.com/office/officeart/2008/layout/RadialCluster"/>
    <dgm:cxn modelId="{2757732F-BD52-4FEF-A71B-91097F27CDB1}" type="presOf" srcId="{A689547F-1806-4527-B540-3F38E6A131C3}" destId="{9BE36E5C-22A6-4789-8758-4FE8E41CD2C6}" srcOrd="0" destOrd="0" presId="urn:microsoft.com/office/officeart/2008/layout/RadialCluster"/>
    <dgm:cxn modelId="{5CA9D030-274B-4A0F-ADF9-FFAB4CAD4042}" srcId="{F330DADA-66AF-4FD6-934D-8976FA93DE4E}" destId="{A18F332C-FE18-48C7-9B5E-79560E87396C}" srcOrd="0" destOrd="0" parTransId="{4F52FCFB-086E-4725-BC9E-763CFA4E70CA}" sibTransId="{938F0C34-4107-42D8-8E9C-65022C18C5A6}"/>
    <dgm:cxn modelId="{E61AE737-A539-42CC-8D01-385FB46CB827}" type="presOf" srcId="{9F36E47A-E63D-4121-A5C0-E0B11F958211}" destId="{D3A29A32-5324-433B-A63D-F37D968CACD7}" srcOrd="0" destOrd="0" presId="urn:microsoft.com/office/officeart/2008/layout/RadialCluster"/>
    <dgm:cxn modelId="{214C895C-1EA9-4908-AF1E-897ADF14A4FC}" type="presOf" srcId="{C1C21830-78BA-4035-AF12-9FD3D7584FD9}" destId="{A980146F-FAB9-4C4C-B478-F53A9F2421B9}" srcOrd="0" destOrd="0" presId="urn:microsoft.com/office/officeart/2008/layout/RadialCluster"/>
    <dgm:cxn modelId="{83011465-02CF-4BB4-8BA7-050B7F5C2843}" type="presOf" srcId="{CEFFEF12-53FA-487C-9EE8-3954EA38D706}" destId="{09E22017-4995-40FB-B6F5-5EE3425831D2}" srcOrd="0" destOrd="0" presId="urn:microsoft.com/office/officeart/2008/layout/RadialCluster"/>
    <dgm:cxn modelId="{3AD69565-3FB8-4588-9168-B01E4840EE96}" type="presOf" srcId="{4A90E30F-0AF3-42A2-8063-86710797C97F}" destId="{5AE5810A-1B32-40DB-AE2C-EFA4B9567D71}" srcOrd="0" destOrd="0" presId="urn:microsoft.com/office/officeart/2008/layout/RadialCluster"/>
    <dgm:cxn modelId="{11A76168-9D25-411B-99F0-0DE927FFFC10}" srcId="{F330DADA-66AF-4FD6-934D-8976FA93DE4E}" destId="{9F36E47A-E63D-4121-A5C0-E0B11F958211}" srcOrd="4" destOrd="0" parTransId="{C1C21830-78BA-4035-AF12-9FD3D7584FD9}" sibTransId="{214FA1A3-A6F4-4657-8B62-E600C57C1BCF}"/>
    <dgm:cxn modelId="{6472237C-8D4B-415E-8C54-DEA3BC3657BF}" type="presOf" srcId="{3231D5C0-915B-4D18-BECC-594DF3D5079E}" destId="{DCD6157C-B533-4CD2-9BBF-D120A23C8A18}" srcOrd="0" destOrd="0" presId="urn:microsoft.com/office/officeart/2008/layout/RadialCluster"/>
    <dgm:cxn modelId="{E2A0DB8A-EDAB-494B-BD6D-82EBCA7F7CB6}" type="presOf" srcId="{8DE12BB6-9203-4F79-9E17-61B0C95AF5C7}" destId="{47079E66-6C29-4C69-AEA5-D7118920A38D}" srcOrd="0" destOrd="0" presId="urn:microsoft.com/office/officeart/2008/layout/RadialCluster"/>
    <dgm:cxn modelId="{C91BB98E-579C-4897-9870-98F156F42563}" type="presOf" srcId="{EEF5DD99-6BB1-47A8-9E7F-1AB859622B7D}" destId="{B298180B-BF38-4810-9493-05FFDD109E77}" srcOrd="0" destOrd="0" presId="urn:microsoft.com/office/officeart/2008/layout/RadialCluster"/>
    <dgm:cxn modelId="{37494591-1A62-4ACA-9AC9-0D44A9B7DFE2}" srcId="{F330DADA-66AF-4FD6-934D-8976FA93DE4E}" destId="{B3C0D879-7BF9-4FF0-B2F7-76ED91C9A148}" srcOrd="5" destOrd="0" parTransId="{CEFFEF12-53FA-487C-9EE8-3954EA38D706}" sibTransId="{721A0DC8-2B7B-4E89-B8C3-26EB9F02E831}"/>
    <dgm:cxn modelId="{468AB199-2B99-4BC4-BC0A-B6A3B917BDD3}" srcId="{F330DADA-66AF-4FD6-934D-8976FA93DE4E}" destId="{A689547F-1806-4527-B540-3F38E6A131C3}" srcOrd="2" destOrd="0" parTransId="{EEF5DD99-6BB1-47A8-9E7F-1AB859622B7D}" sibTransId="{607C7B5A-271B-4C87-B8FF-E8F5E979E6F7}"/>
    <dgm:cxn modelId="{D29D37AF-749A-4B40-BF55-77040481EF6B}" srcId="{F330DADA-66AF-4FD6-934D-8976FA93DE4E}" destId="{4A90E30F-0AF3-42A2-8063-86710797C97F}" srcOrd="6" destOrd="0" parTransId="{7C177361-CF3C-44B7-9E4A-F4C2B6D0F0E7}" sibTransId="{B8888760-A7C4-43E6-9C76-00A643EE7158}"/>
    <dgm:cxn modelId="{E9F6D7B8-E651-4952-B362-4674F4904D9D}" type="presOf" srcId="{2E128D4C-8C84-45DF-B865-1A584990648C}" destId="{9DC55E22-508E-4385-AF2C-E15EFAAA7A37}" srcOrd="0" destOrd="0" presId="urn:microsoft.com/office/officeart/2008/layout/RadialCluster"/>
    <dgm:cxn modelId="{8EED89BD-B7E6-4F2A-A143-963C5DACB81E}" srcId="{F330DADA-66AF-4FD6-934D-8976FA93DE4E}" destId="{2E128D4C-8C84-45DF-B865-1A584990648C}" srcOrd="3" destOrd="0" parTransId="{8DE12BB6-9203-4F79-9E17-61B0C95AF5C7}" sibTransId="{EAF0162D-506D-439B-AE57-EEF6EA078966}"/>
    <dgm:cxn modelId="{40BE74C5-1610-4BDA-8FB4-7CCFE3E69084}" type="presOf" srcId="{B3C0D879-7BF9-4FF0-B2F7-76ED91C9A148}" destId="{036747C2-FFE5-4A42-9233-8D74985A4CA2}" srcOrd="0" destOrd="0" presId="urn:microsoft.com/office/officeart/2008/layout/RadialCluster"/>
    <dgm:cxn modelId="{3DD4C1CB-01C5-43C6-BEC8-162D4BF888EE}" type="presOf" srcId="{232EB827-D672-4FB2-94D6-14BAF6BE3C54}" destId="{0198DB7D-3674-4AEF-9FB4-6A0A6F433368}" srcOrd="0" destOrd="0" presId="urn:microsoft.com/office/officeart/2008/layout/RadialCluster"/>
    <dgm:cxn modelId="{20BE3ED4-1786-4600-8025-BD6D4F3F6534}" srcId="{F330DADA-66AF-4FD6-934D-8976FA93DE4E}" destId="{3231D5C0-915B-4D18-BECC-594DF3D5079E}" srcOrd="1" destOrd="0" parTransId="{232EB827-D672-4FB2-94D6-14BAF6BE3C54}" sibTransId="{B25EF827-FCAE-47BF-B255-88CB059E7B7C}"/>
    <dgm:cxn modelId="{0606C8C4-F13A-4CC4-8093-DDB8531E8D99}" type="presParOf" srcId="{C9A82F8D-052E-43B7-92BA-179C1199F374}" destId="{E339D30C-0CCD-494F-994E-DB8BA83222D6}" srcOrd="0" destOrd="0" presId="urn:microsoft.com/office/officeart/2008/layout/RadialCluster"/>
    <dgm:cxn modelId="{0BBFD2AA-BF0A-45C6-B7CE-D9F528359726}" type="presParOf" srcId="{E339D30C-0CCD-494F-994E-DB8BA83222D6}" destId="{9F58C6DC-1157-46E6-BA48-7E05B49E6176}" srcOrd="0" destOrd="0" presId="urn:microsoft.com/office/officeart/2008/layout/RadialCluster"/>
    <dgm:cxn modelId="{4D177AA5-557A-451B-AA90-F3A2E5EBD664}" type="presParOf" srcId="{E339D30C-0CCD-494F-994E-DB8BA83222D6}" destId="{99BCD756-7719-4835-871E-A9960EB7F0A4}" srcOrd="1" destOrd="0" presId="urn:microsoft.com/office/officeart/2008/layout/RadialCluster"/>
    <dgm:cxn modelId="{F5E95E25-0BF0-488D-B7CC-1447EF934192}" type="presParOf" srcId="{E339D30C-0CCD-494F-994E-DB8BA83222D6}" destId="{2ABA77F2-1935-43C9-AE2C-08CCADBAE81A}" srcOrd="2" destOrd="0" presId="urn:microsoft.com/office/officeart/2008/layout/RadialCluster"/>
    <dgm:cxn modelId="{62CBB72D-9CC4-4032-AF67-F8661BFF02DF}" type="presParOf" srcId="{E339D30C-0CCD-494F-994E-DB8BA83222D6}" destId="{0198DB7D-3674-4AEF-9FB4-6A0A6F433368}" srcOrd="3" destOrd="0" presId="urn:microsoft.com/office/officeart/2008/layout/RadialCluster"/>
    <dgm:cxn modelId="{56A759E9-B471-4477-8967-8FEA82872C26}" type="presParOf" srcId="{E339D30C-0CCD-494F-994E-DB8BA83222D6}" destId="{DCD6157C-B533-4CD2-9BBF-D120A23C8A18}" srcOrd="4" destOrd="0" presId="urn:microsoft.com/office/officeart/2008/layout/RadialCluster"/>
    <dgm:cxn modelId="{E003AF74-53A9-4CF6-BA46-61A5641DCEF5}" type="presParOf" srcId="{E339D30C-0CCD-494F-994E-DB8BA83222D6}" destId="{B298180B-BF38-4810-9493-05FFDD109E77}" srcOrd="5" destOrd="0" presId="urn:microsoft.com/office/officeart/2008/layout/RadialCluster"/>
    <dgm:cxn modelId="{8B2F08F7-221C-4B96-ADB0-2721365A4BBE}" type="presParOf" srcId="{E339D30C-0CCD-494F-994E-DB8BA83222D6}" destId="{9BE36E5C-22A6-4789-8758-4FE8E41CD2C6}" srcOrd="6" destOrd="0" presId="urn:microsoft.com/office/officeart/2008/layout/RadialCluster"/>
    <dgm:cxn modelId="{6DDC12DC-AB65-49DB-8039-91795423DD44}" type="presParOf" srcId="{E339D30C-0CCD-494F-994E-DB8BA83222D6}" destId="{47079E66-6C29-4C69-AEA5-D7118920A38D}" srcOrd="7" destOrd="0" presId="urn:microsoft.com/office/officeart/2008/layout/RadialCluster"/>
    <dgm:cxn modelId="{6ADF7446-78BB-4FFF-9FFC-1D17231D790F}" type="presParOf" srcId="{E339D30C-0CCD-494F-994E-DB8BA83222D6}" destId="{9DC55E22-508E-4385-AF2C-E15EFAAA7A37}" srcOrd="8" destOrd="0" presId="urn:microsoft.com/office/officeart/2008/layout/RadialCluster"/>
    <dgm:cxn modelId="{A3F27E06-AA3C-4DBF-9573-A1E64D39F399}" type="presParOf" srcId="{E339D30C-0CCD-494F-994E-DB8BA83222D6}" destId="{A980146F-FAB9-4C4C-B478-F53A9F2421B9}" srcOrd="9" destOrd="0" presId="urn:microsoft.com/office/officeart/2008/layout/RadialCluster"/>
    <dgm:cxn modelId="{0CF25678-2CAA-4451-965B-88E543E17D7B}" type="presParOf" srcId="{E339D30C-0CCD-494F-994E-DB8BA83222D6}" destId="{D3A29A32-5324-433B-A63D-F37D968CACD7}" srcOrd="10" destOrd="0" presId="urn:microsoft.com/office/officeart/2008/layout/RadialCluster"/>
    <dgm:cxn modelId="{6CCFBD00-50B0-47C6-A894-2CBB2E3F1949}" type="presParOf" srcId="{E339D30C-0CCD-494F-994E-DB8BA83222D6}" destId="{09E22017-4995-40FB-B6F5-5EE3425831D2}" srcOrd="11" destOrd="0" presId="urn:microsoft.com/office/officeart/2008/layout/RadialCluster"/>
    <dgm:cxn modelId="{38735157-373F-4C07-BD1F-70CE427B26F0}" type="presParOf" srcId="{E339D30C-0CCD-494F-994E-DB8BA83222D6}" destId="{036747C2-FFE5-4A42-9233-8D74985A4CA2}" srcOrd="12" destOrd="0" presId="urn:microsoft.com/office/officeart/2008/layout/RadialCluster"/>
    <dgm:cxn modelId="{E53D5C6E-7ADA-4867-8AE5-29C1F4C078BC}" type="presParOf" srcId="{E339D30C-0CCD-494F-994E-DB8BA83222D6}" destId="{91D542A5-B568-4085-BD70-617B90740F18}" srcOrd="13" destOrd="0" presId="urn:microsoft.com/office/officeart/2008/layout/RadialCluster"/>
    <dgm:cxn modelId="{B6132E27-E9A7-4AA0-980B-F4D3411EDC8D}" type="presParOf" srcId="{E339D30C-0CCD-494F-994E-DB8BA83222D6}" destId="{5AE5810A-1B32-40DB-AE2C-EFA4B9567D71}" srcOrd="14"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C6DC-1157-46E6-BA48-7E05B49E6176}">
      <dsp:nvSpPr>
        <dsp:cNvPr id="0" name=""/>
        <dsp:cNvSpPr/>
      </dsp:nvSpPr>
      <dsp:spPr>
        <a:xfrm>
          <a:off x="1729520" y="1358197"/>
          <a:ext cx="1747974" cy="110039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fr-BE" sz="3600" b="1" kern="1200" dirty="0" err="1"/>
            <a:t>JUDO</a:t>
          </a:r>
          <a:r>
            <a:rPr lang="fr-BE" sz="3200" kern="1200" dirty="0" err="1"/>
            <a:t>ka·te</a:t>
          </a:r>
          <a:endParaRPr lang="fr-BE" sz="3200" kern="1200" dirty="0"/>
        </a:p>
      </dsp:txBody>
      <dsp:txXfrm>
        <a:off x="1783237" y="1411914"/>
        <a:ext cx="1640540" cy="992959"/>
      </dsp:txXfrm>
    </dsp:sp>
    <dsp:sp modelId="{99BCD756-7719-4835-871E-A9960EB7F0A4}">
      <dsp:nvSpPr>
        <dsp:cNvPr id="0" name=""/>
        <dsp:cNvSpPr/>
      </dsp:nvSpPr>
      <dsp:spPr>
        <a:xfrm rot="16200000">
          <a:off x="2311595" y="1066284"/>
          <a:ext cx="583824" cy="0"/>
        </a:xfrm>
        <a:custGeom>
          <a:avLst/>
          <a:gdLst/>
          <a:ahLst/>
          <a:cxnLst/>
          <a:rect l="0" t="0" r="0" b="0"/>
          <a:pathLst>
            <a:path>
              <a:moveTo>
                <a:pt x="0" y="0"/>
              </a:moveTo>
              <a:lnTo>
                <a:pt x="583824"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BA77F2-1935-43C9-AE2C-08CCADBAE81A}">
      <dsp:nvSpPr>
        <dsp:cNvPr id="0" name=""/>
        <dsp:cNvSpPr/>
      </dsp:nvSpPr>
      <dsp:spPr>
        <a:xfrm>
          <a:off x="2109618" y="37108"/>
          <a:ext cx="987778" cy="737263"/>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BE" sz="1600" kern="1200" dirty="0"/>
            <a:t>Expert JUDO</a:t>
          </a:r>
        </a:p>
      </dsp:txBody>
      <dsp:txXfrm>
        <a:off x="2145608" y="73098"/>
        <a:ext cx="915798" cy="665283"/>
      </dsp:txXfrm>
    </dsp:sp>
    <dsp:sp modelId="{0198DB7D-3674-4AEF-9FB4-6A0A6F433368}">
      <dsp:nvSpPr>
        <dsp:cNvPr id="0" name=""/>
        <dsp:cNvSpPr/>
      </dsp:nvSpPr>
      <dsp:spPr>
        <a:xfrm rot="19664023">
          <a:off x="3455749" y="1291757"/>
          <a:ext cx="248903" cy="0"/>
        </a:xfrm>
        <a:custGeom>
          <a:avLst/>
          <a:gdLst/>
          <a:ahLst/>
          <a:cxnLst/>
          <a:rect l="0" t="0" r="0" b="0"/>
          <a:pathLst>
            <a:path>
              <a:moveTo>
                <a:pt x="0" y="0"/>
              </a:moveTo>
              <a:lnTo>
                <a:pt x="248903"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D6157C-B533-4CD2-9BBF-D120A23C8A18}">
      <dsp:nvSpPr>
        <dsp:cNvPr id="0" name=""/>
        <dsp:cNvSpPr/>
      </dsp:nvSpPr>
      <dsp:spPr>
        <a:xfrm>
          <a:off x="3600705" y="366089"/>
          <a:ext cx="1530396" cy="859229"/>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BE" sz="1600" kern="1200" dirty="0"/>
            <a:t>Respect Bienveillance</a:t>
          </a:r>
        </a:p>
        <a:p>
          <a:pPr marL="0" lvl="0" indent="0" algn="ctr" defTabSz="711200">
            <a:lnSpc>
              <a:spcPct val="90000"/>
            </a:lnSpc>
            <a:spcBef>
              <a:spcPct val="0"/>
            </a:spcBef>
            <a:spcAft>
              <a:spcPct val="35000"/>
            </a:spcAft>
            <a:buNone/>
          </a:pPr>
          <a:r>
            <a:rPr lang="fr-BE" sz="1600" kern="1200" dirty="0"/>
            <a:t>Bien-être</a:t>
          </a:r>
        </a:p>
      </dsp:txBody>
      <dsp:txXfrm>
        <a:off x="3642649" y="408033"/>
        <a:ext cx="1446508" cy="775341"/>
      </dsp:txXfrm>
    </dsp:sp>
    <dsp:sp modelId="{B298180B-BF38-4810-9493-05FFDD109E77}">
      <dsp:nvSpPr>
        <dsp:cNvPr id="0" name=""/>
        <dsp:cNvSpPr/>
      </dsp:nvSpPr>
      <dsp:spPr>
        <a:xfrm rot="605834">
          <a:off x="3475889" y="2082200"/>
          <a:ext cx="207273" cy="0"/>
        </a:xfrm>
        <a:custGeom>
          <a:avLst/>
          <a:gdLst/>
          <a:ahLst/>
          <a:cxnLst/>
          <a:rect l="0" t="0" r="0" b="0"/>
          <a:pathLst>
            <a:path>
              <a:moveTo>
                <a:pt x="0" y="0"/>
              </a:moveTo>
              <a:lnTo>
                <a:pt x="207273"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BE36E5C-22A6-4789-8758-4FE8E41CD2C6}">
      <dsp:nvSpPr>
        <dsp:cNvPr id="0" name=""/>
        <dsp:cNvSpPr/>
      </dsp:nvSpPr>
      <dsp:spPr>
        <a:xfrm>
          <a:off x="3681558" y="1858091"/>
          <a:ext cx="1419084" cy="737263"/>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BE" sz="1600" kern="1200" dirty="0"/>
            <a:t>Psychologie</a:t>
          </a:r>
          <a:endParaRPr lang="fr-BE" sz="1400" kern="1200" dirty="0"/>
        </a:p>
      </dsp:txBody>
      <dsp:txXfrm>
        <a:off x="3717548" y="1894081"/>
        <a:ext cx="1347104" cy="665283"/>
      </dsp:txXfrm>
    </dsp:sp>
    <dsp:sp modelId="{47079E66-6C29-4C69-AEA5-D7118920A38D}">
      <dsp:nvSpPr>
        <dsp:cNvPr id="0" name=""/>
        <dsp:cNvSpPr/>
      </dsp:nvSpPr>
      <dsp:spPr>
        <a:xfrm rot="3359001">
          <a:off x="2864408" y="2666378"/>
          <a:ext cx="501372" cy="0"/>
        </a:xfrm>
        <a:custGeom>
          <a:avLst/>
          <a:gdLst/>
          <a:ahLst/>
          <a:cxnLst/>
          <a:rect l="0" t="0" r="0" b="0"/>
          <a:pathLst>
            <a:path>
              <a:moveTo>
                <a:pt x="0" y="0"/>
              </a:moveTo>
              <a:lnTo>
                <a:pt x="501372"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DC55E22-508E-4385-AF2C-E15EFAAA7A37}">
      <dsp:nvSpPr>
        <dsp:cNvPr id="0" name=""/>
        <dsp:cNvSpPr/>
      </dsp:nvSpPr>
      <dsp:spPr>
        <a:xfrm>
          <a:off x="2820013" y="2874165"/>
          <a:ext cx="1368250" cy="737263"/>
        </a:xfrm>
        <a:prstGeom prst="roundRect">
          <a:avLst/>
        </a:prstGeom>
        <a:solidFill>
          <a:srgbClr val="FE1B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BE" sz="1600" kern="1200" dirty="0"/>
            <a:t>Déroulement Règlement</a:t>
          </a:r>
        </a:p>
      </dsp:txBody>
      <dsp:txXfrm>
        <a:off x="2856003" y="2910155"/>
        <a:ext cx="1296270" cy="665283"/>
      </dsp:txXfrm>
    </dsp:sp>
    <dsp:sp modelId="{A980146F-FAB9-4C4C-B478-F53A9F2421B9}">
      <dsp:nvSpPr>
        <dsp:cNvPr id="0" name=""/>
        <dsp:cNvSpPr/>
      </dsp:nvSpPr>
      <dsp:spPr>
        <a:xfrm rot="7774673">
          <a:off x="1707355" y="2666376"/>
          <a:ext cx="539173" cy="0"/>
        </a:xfrm>
        <a:custGeom>
          <a:avLst/>
          <a:gdLst/>
          <a:ahLst/>
          <a:cxnLst/>
          <a:rect l="0" t="0" r="0" b="0"/>
          <a:pathLst>
            <a:path>
              <a:moveTo>
                <a:pt x="0" y="0"/>
              </a:moveTo>
              <a:lnTo>
                <a:pt x="539173"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A29A32-5324-433B-A63D-F37D968CACD7}">
      <dsp:nvSpPr>
        <dsp:cNvPr id="0" name=""/>
        <dsp:cNvSpPr/>
      </dsp:nvSpPr>
      <dsp:spPr>
        <a:xfrm>
          <a:off x="932109" y="2874163"/>
          <a:ext cx="1136705" cy="73726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BE" sz="1600" kern="1200" dirty="0"/>
            <a:t>Processus</a:t>
          </a:r>
        </a:p>
      </dsp:txBody>
      <dsp:txXfrm>
        <a:off x="968099" y="2910153"/>
        <a:ext cx="1064725" cy="665283"/>
      </dsp:txXfrm>
    </dsp:sp>
    <dsp:sp modelId="{09E22017-4995-40FB-B6F5-5EE3425831D2}">
      <dsp:nvSpPr>
        <dsp:cNvPr id="0" name=""/>
        <dsp:cNvSpPr/>
      </dsp:nvSpPr>
      <dsp:spPr>
        <a:xfrm rot="10383938">
          <a:off x="1253346" y="2043540"/>
          <a:ext cx="477921" cy="0"/>
        </a:xfrm>
        <a:custGeom>
          <a:avLst/>
          <a:gdLst/>
          <a:ahLst/>
          <a:cxnLst/>
          <a:rect l="0" t="0" r="0" b="0"/>
          <a:pathLst>
            <a:path>
              <a:moveTo>
                <a:pt x="0" y="0"/>
              </a:moveTo>
              <a:lnTo>
                <a:pt x="477921"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36747C2-FFE5-4A42-9233-8D74985A4CA2}">
      <dsp:nvSpPr>
        <dsp:cNvPr id="0" name=""/>
        <dsp:cNvSpPr/>
      </dsp:nvSpPr>
      <dsp:spPr>
        <a:xfrm>
          <a:off x="300065" y="1761834"/>
          <a:ext cx="955029" cy="737263"/>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BE" sz="1600" kern="1200" dirty="0"/>
            <a:t>Projet sportif</a:t>
          </a:r>
        </a:p>
      </dsp:txBody>
      <dsp:txXfrm>
        <a:off x="336055" y="1797824"/>
        <a:ext cx="883049" cy="665283"/>
      </dsp:txXfrm>
    </dsp:sp>
    <dsp:sp modelId="{91D542A5-B568-4085-BD70-617B90740F18}">
      <dsp:nvSpPr>
        <dsp:cNvPr id="0" name=""/>
        <dsp:cNvSpPr/>
      </dsp:nvSpPr>
      <dsp:spPr>
        <a:xfrm rot="13027778">
          <a:off x="1396139" y="1196766"/>
          <a:ext cx="534875" cy="0"/>
        </a:xfrm>
        <a:custGeom>
          <a:avLst/>
          <a:gdLst/>
          <a:ahLst/>
          <a:cxnLst/>
          <a:rect l="0" t="0" r="0" b="0"/>
          <a:pathLst>
            <a:path>
              <a:moveTo>
                <a:pt x="0" y="0"/>
              </a:moveTo>
              <a:lnTo>
                <a:pt x="534875"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E5810A-1B32-40DB-AE2C-EFA4B9567D71}">
      <dsp:nvSpPr>
        <dsp:cNvPr id="0" name=""/>
        <dsp:cNvSpPr/>
      </dsp:nvSpPr>
      <dsp:spPr>
        <a:xfrm>
          <a:off x="408328" y="298071"/>
          <a:ext cx="1110267" cy="737263"/>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BE" sz="1600" kern="1200" dirty="0"/>
            <a:t>Intégrité physique</a:t>
          </a:r>
        </a:p>
      </dsp:txBody>
      <dsp:txXfrm>
        <a:off x="444318" y="334061"/>
        <a:ext cx="1038287" cy="66528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1"/>
        <p:cNvGrpSpPr/>
        <p:nvPr/>
      </p:nvGrpSpPr>
      <p:grpSpPr>
        <a:xfrm>
          <a:off x="0" y="0"/>
          <a:ext cx="0" cy="0"/>
          <a:chOff x="0" y="0"/>
          <a:chExt cx="0" cy="0"/>
        </a:xfrm>
      </p:grpSpPr>
      <p:sp>
        <p:nvSpPr>
          <p:cNvPr id="2742" name="Google Shape;2742;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3" name="Google Shape;2743;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080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18543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9"/>
        <p:cNvGrpSpPr/>
        <p:nvPr/>
      </p:nvGrpSpPr>
      <p:grpSpPr>
        <a:xfrm>
          <a:off x="0" y="0"/>
          <a:ext cx="0" cy="0"/>
          <a:chOff x="0" y="0"/>
          <a:chExt cx="0" cy="0"/>
        </a:xfrm>
      </p:grpSpPr>
      <p:sp>
        <p:nvSpPr>
          <p:cNvPr id="2570" name="Google Shape;2570;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1" name="Google Shape;2571;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bfbf6c41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bfbf6c41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98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gb2f7c811e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b2f7c811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gb2f7c811e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b2f7c811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603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4"/>
        <p:cNvGrpSpPr/>
        <p:nvPr/>
      </p:nvGrpSpPr>
      <p:grpSpPr>
        <a:xfrm>
          <a:off x="0" y="0"/>
          <a:ext cx="0" cy="0"/>
          <a:chOff x="0" y="0"/>
          <a:chExt cx="0" cy="0"/>
        </a:xfrm>
      </p:grpSpPr>
      <p:sp>
        <p:nvSpPr>
          <p:cNvPr id="2375" name="Google Shape;237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6" name="Google Shape;237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1"/>
        <p:cNvGrpSpPr/>
        <p:nvPr/>
      </p:nvGrpSpPr>
      <p:grpSpPr>
        <a:xfrm>
          <a:off x="0" y="0"/>
          <a:ext cx="0" cy="0"/>
          <a:chOff x="0" y="0"/>
          <a:chExt cx="0" cy="0"/>
        </a:xfrm>
      </p:grpSpPr>
      <p:sp>
        <p:nvSpPr>
          <p:cNvPr id="2742" name="Google Shape;2742;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3" name="Google Shape;2743;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1"/>
        <p:cNvGrpSpPr/>
        <p:nvPr/>
      </p:nvGrpSpPr>
      <p:grpSpPr>
        <a:xfrm>
          <a:off x="0" y="0"/>
          <a:ext cx="0" cy="0"/>
          <a:chOff x="0" y="0"/>
          <a:chExt cx="0" cy="0"/>
        </a:xfrm>
      </p:grpSpPr>
      <p:sp>
        <p:nvSpPr>
          <p:cNvPr id="2742" name="Google Shape;2742;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3" name="Google Shape;2743;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314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1"/>
        <p:cNvGrpSpPr/>
        <p:nvPr/>
      </p:nvGrpSpPr>
      <p:grpSpPr>
        <a:xfrm>
          <a:off x="0" y="0"/>
          <a:ext cx="0" cy="0"/>
          <a:chOff x="0" y="0"/>
          <a:chExt cx="0" cy="0"/>
        </a:xfrm>
      </p:grpSpPr>
      <p:sp>
        <p:nvSpPr>
          <p:cNvPr id="2742" name="Google Shape;2742;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3" name="Google Shape;2743;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9917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476" y="734377"/>
            <a:ext cx="4825818" cy="4311468"/>
          </a:xfrm>
          <a:custGeom>
            <a:avLst/>
            <a:gdLst/>
            <a:ahLst/>
            <a:cxnLst/>
            <a:rect l="l" t="t" r="r" b="b"/>
            <a:pathLst>
              <a:path w="21600" h="21600" extrusionOk="0">
                <a:moveTo>
                  <a:pt x="0" y="1315"/>
                </a:moveTo>
                <a:lnTo>
                  <a:pt x="0" y="21600"/>
                </a:lnTo>
                <a:lnTo>
                  <a:pt x="17128" y="17544"/>
                </a:lnTo>
                <a:lnTo>
                  <a:pt x="20654" y="11770"/>
                </a:lnTo>
                <a:lnTo>
                  <a:pt x="18530" y="14144"/>
                </a:lnTo>
                <a:lnTo>
                  <a:pt x="21600" y="8115"/>
                </a:lnTo>
                <a:lnTo>
                  <a:pt x="9944" y="0"/>
                </a:lnTo>
                <a:close/>
              </a:path>
            </a:pathLst>
          </a:custGeom>
          <a:gradFill>
            <a:gsLst>
              <a:gs pos="0">
                <a:srgbClr val="FF6146">
                  <a:alpha val="80392"/>
                  <a:alpha val="62010"/>
                </a:srgbClr>
              </a:gs>
              <a:gs pos="100000">
                <a:srgbClr val="FFC801">
                  <a:alpha val="77647"/>
                  <a:alpha val="62010"/>
                </a:srgbClr>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 name="Google Shape;11;p2"/>
          <p:cNvSpPr/>
          <p:nvPr/>
        </p:nvSpPr>
        <p:spPr>
          <a:xfrm>
            <a:off x="-1" y="10000"/>
            <a:ext cx="844398" cy="5133510"/>
          </a:xfrm>
          <a:custGeom>
            <a:avLst/>
            <a:gdLst/>
            <a:ahLst/>
            <a:cxnLst/>
            <a:rect l="l" t="t" r="r" b="b"/>
            <a:pathLst>
              <a:path w="21600" h="21600" extrusionOk="0">
                <a:moveTo>
                  <a:pt x="21600" y="21600"/>
                </a:moveTo>
                <a:lnTo>
                  <a:pt x="0" y="21600"/>
                </a:lnTo>
                <a:lnTo>
                  <a:pt x="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 name="Google Shape;12;p2"/>
          <p:cNvSpPr/>
          <p:nvPr/>
        </p:nvSpPr>
        <p:spPr>
          <a:xfrm>
            <a:off x="-1" y="712470"/>
            <a:ext cx="4584384" cy="3867642"/>
          </a:xfrm>
          <a:custGeom>
            <a:avLst/>
            <a:gdLst/>
            <a:ahLst/>
            <a:cxnLst/>
            <a:rect l="l" t="t" r="r" b="b"/>
            <a:pathLst>
              <a:path w="21600" h="21600" extrusionOk="0">
                <a:moveTo>
                  <a:pt x="0" y="21600"/>
                </a:moveTo>
                <a:lnTo>
                  <a:pt x="0" y="3508"/>
                </a:lnTo>
                <a:lnTo>
                  <a:pt x="6395" y="0"/>
                </a:lnTo>
                <a:lnTo>
                  <a:pt x="21600" y="6993"/>
                </a:lnTo>
                <a:lnTo>
                  <a:pt x="17689" y="19398"/>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 name="Google Shape;13;p2"/>
          <p:cNvSpPr/>
          <p:nvPr/>
        </p:nvSpPr>
        <p:spPr>
          <a:xfrm>
            <a:off x="7592854" y="0"/>
            <a:ext cx="1551150" cy="929664"/>
          </a:xfrm>
          <a:custGeom>
            <a:avLst/>
            <a:gdLst/>
            <a:ahLst/>
            <a:cxnLst/>
            <a:rect l="l" t="t" r="r" b="b"/>
            <a:pathLst>
              <a:path w="21600" h="21600" extrusionOk="0">
                <a:moveTo>
                  <a:pt x="21600" y="0"/>
                </a:moveTo>
                <a:lnTo>
                  <a:pt x="21600" y="21600"/>
                </a:lnTo>
                <a:lnTo>
                  <a:pt x="5677" y="13378"/>
                </a:lnTo>
                <a:lnTo>
                  <a:pt x="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 name="Google Shape;14;p2"/>
          <p:cNvSpPr/>
          <p:nvPr/>
        </p:nvSpPr>
        <p:spPr>
          <a:xfrm>
            <a:off x="7155666" y="4163377"/>
            <a:ext cx="1699758" cy="980100"/>
          </a:xfrm>
          <a:custGeom>
            <a:avLst/>
            <a:gdLst/>
            <a:ahLst/>
            <a:cxnLst/>
            <a:rect l="l" t="t" r="r" b="b"/>
            <a:pathLst>
              <a:path w="21600" h="21600" extrusionOk="0">
                <a:moveTo>
                  <a:pt x="0" y="21600"/>
                </a:moveTo>
                <a:lnTo>
                  <a:pt x="6101"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 name="Google Shape;15;p2"/>
          <p:cNvSpPr/>
          <p:nvPr/>
        </p:nvSpPr>
        <p:spPr>
          <a:xfrm>
            <a:off x="7635726" y="4243388"/>
            <a:ext cx="1508274" cy="900126"/>
          </a:xfrm>
          <a:custGeom>
            <a:avLst/>
            <a:gdLst/>
            <a:ahLst/>
            <a:cxnLst/>
            <a:rect l="l" t="t" r="r" b="b"/>
            <a:pathLst>
              <a:path w="21600" h="21600" extrusionOk="0">
                <a:moveTo>
                  <a:pt x="21600" y="21600"/>
                </a:moveTo>
                <a:lnTo>
                  <a:pt x="0" y="21600"/>
                </a:lnTo>
                <a:lnTo>
                  <a:pt x="21600" y="0"/>
                </a:lnTo>
                <a:close/>
              </a:path>
            </a:pathLst>
          </a:custGeom>
          <a:solidFill>
            <a:srgbClr val="0B0D18">
              <a:alpha val="6201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 name="Google Shape;16;p2"/>
          <p:cNvSpPr/>
          <p:nvPr/>
        </p:nvSpPr>
        <p:spPr>
          <a:xfrm>
            <a:off x="-2" y="4048124"/>
            <a:ext cx="1107756" cy="783432"/>
          </a:xfrm>
          <a:custGeom>
            <a:avLst/>
            <a:gdLst/>
            <a:ahLst/>
            <a:cxnLst/>
            <a:rect l="l" t="t" r="r" b="b"/>
            <a:pathLst>
              <a:path w="21600" h="21600" extrusionOk="0">
                <a:moveTo>
                  <a:pt x="0" y="20234"/>
                </a:moveTo>
                <a:lnTo>
                  <a:pt x="0" y="21600"/>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 name="Google Shape;17;p2"/>
          <p:cNvSpPr/>
          <p:nvPr/>
        </p:nvSpPr>
        <p:spPr>
          <a:xfrm>
            <a:off x="-2" y="4342923"/>
            <a:ext cx="1047276" cy="752490"/>
          </a:xfrm>
          <a:custGeom>
            <a:avLst/>
            <a:gdLst/>
            <a:ahLst/>
            <a:cxnLst/>
            <a:rect l="l" t="t" r="r" b="b"/>
            <a:pathLst>
              <a:path w="21600" h="21600" extrusionOk="0">
                <a:moveTo>
                  <a:pt x="0" y="19563"/>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 name="Google Shape;18;p2"/>
          <p:cNvSpPr/>
          <p:nvPr/>
        </p:nvSpPr>
        <p:spPr>
          <a:xfrm>
            <a:off x="-1" y="3853337"/>
            <a:ext cx="1089180" cy="791532"/>
          </a:xfrm>
          <a:custGeom>
            <a:avLst/>
            <a:gdLst/>
            <a:ahLst/>
            <a:cxnLst/>
            <a:rect l="l" t="t" r="r" b="b"/>
            <a:pathLst>
              <a:path w="21600" h="21600" extrusionOk="0">
                <a:moveTo>
                  <a:pt x="0" y="19131"/>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 name="Google Shape;19;p2"/>
          <p:cNvSpPr/>
          <p:nvPr/>
        </p:nvSpPr>
        <p:spPr>
          <a:xfrm>
            <a:off x="475" y="3951921"/>
            <a:ext cx="816318" cy="585306"/>
          </a:xfrm>
          <a:custGeom>
            <a:avLst/>
            <a:gdLst/>
            <a:ahLst/>
            <a:cxnLst/>
            <a:rect l="l" t="t" r="r" b="b"/>
            <a:pathLst>
              <a:path w="21600" h="21600" extrusionOk="0">
                <a:moveTo>
                  <a:pt x="21600" y="0"/>
                </a:moveTo>
                <a:lnTo>
                  <a:pt x="0" y="18911"/>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 name="Google Shape;20;p2"/>
          <p:cNvSpPr/>
          <p:nvPr/>
        </p:nvSpPr>
        <p:spPr>
          <a:xfrm>
            <a:off x="-1" y="4626292"/>
            <a:ext cx="333828" cy="250992"/>
          </a:xfrm>
          <a:custGeom>
            <a:avLst/>
            <a:gdLst/>
            <a:ahLst/>
            <a:cxnLst/>
            <a:rect l="l" t="t" r="r" b="b"/>
            <a:pathLst>
              <a:path w="21600" h="21600" extrusionOk="0">
                <a:moveTo>
                  <a:pt x="0" y="17829"/>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 name="Google Shape;21;p2"/>
          <p:cNvSpPr/>
          <p:nvPr/>
        </p:nvSpPr>
        <p:spPr>
          <a:xfrm>
            <a:off x="188593" y="4570094"/>
            <a:ext cx="868698" cy="573426"/>
          </a:xfrm>
          <a:custGeom>
            <a:avLst/>
            <a:gdLst/>
            <a:ahLst/>
            <a:cxnLst/>
            <a:rect l="l" t="t" r="r" b="b"/>
            <a:pathLst>
              <a:path w="21600" h="21600" extrusionOk="0">
                <a:moveTo>
                  <a:pt x="0" y="21600"/>
                </a:moveTo>
                <a:lnTo>
                  <a:pt x="995" y="21600"/>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 name="Google Shape;22;p2"/>
          <p:cNvSpPr/>
          <p:nvPr/>
        </p:nvSpPr>
        <p:spPr>
          <a:xfrm>
            <a:off x="293845" y="4740592"/>
            <a:ext cx="611010" cy="402894"/>
          </a:xfrm>
          <a:custGeom>
            <a:avLst/>
            <a:gdLst/>
            <a:ahLst/>
            <a:cxnLst/>
            <a:rect l="l" t="t" r="r" b="b"/>
            <a:pathLst>
              <a:path w="21600" h="21600" extrusionOk="0">
                <a:moveTo>
                  <a:pt x="21600" y="0"/>
                </a:moveTo>
                <a:lnTo>
                  <a:pt x="0" y="21600"/>
                </a:lnTo>
                <a:lnTo>
                  <a:pt x="1532"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 name="Google Shape;23;p2"/>
          <p:cNvSpPr/>
          <p:nvPr/>
        </p:nvSpPr>
        <p:spPr>
          <a:xfrm>
            <a:off x="43813" y="4886800"/>
            <a:ext cx="445284" cy="256716"/>
          </a:xfrm>
          <a:custGeom>
            <a:avLst/>
            <a:gdLst/>
            <a:ahLst/>
            <a:cxnLst/>
            <a:rect l="l" t="t" r="r" b="b"/>
            <a:pathLst>
              <a:path w="21600" h="21600" extrusionOk="0">
                <a:moveTo>
                  <a:pt x="0" y="21600"/>
                </a:moveTo>
                <a:lnTo>
                  <a:pt x="6099" y="21600"/>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 name="Google Shape;24;p2"/>
          <p:cNvSpPr/>
          <p:nvPr/>
        </p:nvSpPr>
        <p:spPr>
          <a:xfrm>
            <a:off x="-2" y="3945254"/>
            <a:ext cx="1460160" cy="1026810"/>
          </a:xfrm>
          <a:custGeom>
            <a:avLst/>
            <a:gdLst/>
            <a:ahLst/>
            <a:cxnLst/>
            <a:rect l="l" t="t" r="r" b="b"/>
            <a:pathLst>
              <a:path w="21600" h="21600" extrusionOk="0">
                <a:moveTo>
                  <a:pt x="0" y="20458"/>
                </a:moveTo>
                <a:lnTo>
                  <a:pt x="0" y="21600"/>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 name="Google Shape;25;p2"/>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 name="Google Shape;26;p2"/>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 name="Google Shape;27;p2"/>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 name="Google Shape;28;p2"/>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 name="Google Shape;29;p2"/>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 name="Google Shape;30;p2"/>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 name="Google Shape;31;p2"/>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 name="Google Shape;32;p2"/>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 name="Google Shape;33;p2"/>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 name="Google Shape;34;p2"/>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35" name="Google Shape;35;p2"/>
          <p:cNvGrpSpPr/>
          <p:nvPr/>
        </p:nvGrpSpPr>
        <p:grpSpPr>
          <a:xfrm>
            <a:off x="6677976" y="4591049"/>
            <a:ext cx="872008" cy="585306"/>
            <a:chOff x="6677976" y="4591049"/>
            <a:chExt cx="872008" cy="585306"/>
          </a:xfrm>
        </p:grpSpPr>
        <p:sp>
          <p:nvSpPr>
            <p:cNvPr id="36" name="Google Shape;36;p2"/>
            <p:cNvSpPr/>
            <p:nvPr/>
          </p:nvSpPr>
          <p:spPr>
            <a:xfrm>
              <a:off x="6780370" y="510349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 name="Google Shape;37;p2"/>
            <p:cNvSpPr/>
            <p:nvPr/>
          </p:nvSpPr>
          <p:spPr>
            <a:xfrm>
              <a:off x="6746556" y="504872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 name="Google Shape;38;p2"/>
            <p:cNvSpPr/>
            <p:nvPr/>
          </p:nvSpPr>
          <p:spPr>
            <a:xfrm>
              <a:off x="6712267" y="4994433"/>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 name="Google Shape;39;p2"/>
            <p:cNvSpPr/>
            <p:nvPr/>
          </p:nvSpPr>
          <p:spPr>
            <a:xfrm>
              <a:off x="6677976" y="493966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 name="Google Shape;40;p2"/>
            <p:cNvSpPr/>
            <p:nvPr/>
          </p:nvSpPr>
          <p:spPr>
            <a:xfrm>
              <a:off x="6865143" y="5125879"/>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 name="Google Shape;41;p2"/>
            <p:cNvSpPr/>
            <p:nvPr/>
          </p:nvSpPr>
          <p:spPr>
            <a:xfrm>
              <a:off x="6831329" y="5071586"/>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 name="Google Shape;42;p2"/>
            <p:cNvSpPr/>
            <p:nvPr/>
          </p:nvSpPr>
          <p:spPr>
            <a:xfrm>
              <a:off x="6797038" y="501729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 name="Google Shape;43;p2"/>
            <p:cNvSpPr/>
            <p:nvPr/>
          </p:nvSpPr>
          <p:spPr>
            <a:xfrm>
              <a:off x="6762749" y="496252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 name="Google Shape;44;p2"/>
            <p:cNvSpPr/>
            <p:nvPr/>
          </p:nvSpPr>
          <p:spPr>
            <a:xfrm>
              <a:off x="6728935" y="4908232"/>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 name="Google Shape;45;p2"/>
            <p:cNvSpPr/>
            <p:nvPr/>
          </p:nvSpPr>
          <p:spPr>
            <a:xfrm>
              <a:off x="6916101" y="5094445"/>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 name="Google Shape;46;p2"/>
            <p:cNvSpPr/>
            <p:nvPr/>
          </p:nvSpPr>
          <p:spPr>
            <a:xfrm>
              <a:off x="6881812" y="5039677"/>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 name="Google Shape;47;p2"/>
            <p:cNvSpPr/>
            <p:nvPr/>
          </p:nvSpPr>
          <p:spPr>
            <a:xfrm>
              <a:off x="6847522" y="498538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 name="Google Shape;48;p2"/>
            <p:cNvSpPr/>
            <p:nvPr/>
          </p:nvSpPr>
          <p:spPr>
            <a:xfrm>
              <a:off x="6813231" y="4931092"/>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 name="Google Shape;49;p2"/>
            <p:cNvSpPr/>
            <p:nvPr/>
          </p:nvSpPr>
          <p:spPr>
            <a:xfrm>
              <a:off x="6779418" y="487632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 name="Google Shape;50;p2"/>
            <p:cNvSpPr/>
            <p:nvPr/>
          </p:nvSpPr>
          <p:spPr>
            <a:xfrm>
              <a:off x="7000874" y="5117306"/>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 name="Google Shape;51;p2"/>
            <p:cNvSpPr/>
            <p:nvPr/>
          </p:nvSpPr>
          <p:spPr>
            <a:xfrm>
              <a:off x="6966584" y="5062538"/>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 name="Google Shape;52;p2"/>
            <p:cNvSpPr/>
            <p:nvPr/>
          </p:nvSpPr>
          <p:spPr>
            <a:xfrm>
              <a:off x="6932293" y="500824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 name="Google Shape;53;p2"/>
            <p:cNvSpPr/>
            <p:nvPr/>
          </p:nvSpPr>
          <p:spPr>
            <a:xfrm>
              <a:off x="6898004" y="495347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 name="Google Shape;54;p2"/>
            <p:cNvSpPr/>
            <p:nvPr/>
          </p:nvSpPr>
          <p:spPr>
            <a:xfrm>
              <a:off x="6864190" y="4899183"/>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 name="Google Shape;55;p2"/>
            <p:cNvSpPr/>
            <p:nvPr/>
          </p:nvSpPr>
          <p:spPr>
            <a:xfrm>
              <a:off x="6829900" y="4844891"/>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 name="Google Shape;56;p2"/>
            <p:cNvSpPr/>
            <p:nvPr/>
          </p:nvSpPr>
          <p:spPr>
            <a:xfrm>
              <a:off x="7085647" y="5139689"/>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 name="Google Shape;57;p2"/>
            <p:cNvSpPr/>
            <p:nvPr/>
          </p:nvSpPr>
          <p:spPr>
            <a:xfrm>
              <a:off x="7051356" y="5085397"/>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 name="Google Shape;58;p2"/>
            <p:cNvSpPr/>
            <p:nvPr/>
          </p:nvSpPr>
          <p:spPr>
            <a:xfrm>
              <a:off x="7017067" y="503110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 name="Google Shape;59;p2"/>
            <p:cNvSpPr/>
            <p:nvPr/>
          </p:nvSpPr>
          <p:spPr>
            <a:xfrm>
              <a:off x="6982776" y="4976336"/>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 name="Google Shape;60;p2"/>
            <p:cNvSpPr/>
            <p:nvPr/>
          </p:nvSpPr>
          <p:spPr>
            <a:xfrm>
              <a:off x="6948962" y="4922044"/>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 name="Google Shape;61;p2"/>
            <p:cNvSpPr/>
            <p:nvPr/>
          </p:nvSpPr>
          <p:spPr>
            <a:xfrm>
              <a:off x="6914673" y="486727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2" name="Google Shape;62;p2"/>
            <p:cNvSpPr/>
            <p:nvPr/>
          </p:nvSpPr>
          <p:spPr>
            <a:xfrm>
              <a:off x="6880382" y="4812982"/>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3" name="Google Shape;63;p2"/>
            <p:cNvSpPr/>
            <p:nvPr/>
          </p:nvSpPr>
          <p:spPr>
            <a:xfrm>
              <a:off x="7136129" y="5108257"/>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4" name="Google Shape;64;p2"/>
            <p:cNvSpPr/>
            <p:nvPr/>
          </p:nvSpPr>
          <p:spPr>
            <a:xfrm>
              <a:off x="7101838" y="5053488"/>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5" name="Google Shape;65;p2"/>
            <p:cNvSpPr/>
            <p:nvPr/>
          </p:nvSpPr>
          <p:spPr>
            <a:xfrm>
              <a:off x="7067549" y="499919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6" name="Google Shape;66;p2"/>
            <p:cNvSpPr/>
            <p:nvPr/>
          </p:nvSpPr>
          <p:spPr>
            <a:xfrm>
              <a:off x="7033735" y="4944904"/>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7" name="Google Shape;67;p2"/>
            <p:cNvSpPr/>
            <p:nvPr/>
          </p:nvSpPr>
          <p:spPr>
            <a:xfrm>
              <a:off x="6999445" y="489013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8" name="Google Shape;68;p2"/>
            <p:cNvSpPr/>
            <p:nvPr/>
          </p:nvSpPr>
          <p:spPr>
            <a:xfrm>
              <a:off x="6965155" y="4835842"/>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9" name="Google Shape;69;p2"/>
            <p:cNvSpPr/>
            <p:nvPr/>
          </p:nvSpPr>
          <p:spPr>
            <a:xfrm>
              <a:off x="6930865" y="478107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0" name="Google Shape;70;p2"/>
            <p:cNvSpPr/>
            <p:nvPr/>
          </p:nvSpPr>
          <p:spPr>
            <a:xfrm>
              <a:off x="7220901" y="5130641"/>
              <a:ext cx="41904" cy="37152"/>
            </a:xfrm>
            <a:custGeom>
              <a:avLst/>
              <a:gdLst/>
              <a:ahLst/>
              <a:cxnLst/>
              <a:rect l="l" t="t" r="r" b="b"/>
              <a:pathLst>
                <a:path w="21600" h="21600" extrusionOk="0">
                  <a:moveTo>
                    <a:pt x="10309" y="0"/>
                  </a:moveTo>
                  <a:lnTo>
                    <a:pt x="0" y="21600"/>
                  </a:lnTo>
                  <a:lnTo>
                    <a:pt x="21600" y="20215"/>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1" name="Google Shape;71;p2"/>
            <p:cNvSpPr/>
            <p:nvPr/>
          </p:nvSpPr>
          <p:spPr>
            <a:xfrm>
              <a:off x="7186612" y="5076349"/>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2" name="Google Shape;72;p2"/>
            <p:cNvSpPr/>
            <p:nvPr/>
          </p:nvSpPr>
          <p:spPr>
            <a:xfrm>
              <a:off x="7152322" y="5022056"/>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3" name="Google Shape;73;p2"/>
            <p:cNvSpPr/>
            <p:nvPr/>
          </p:nvSpPr>
          <p:spPr>
            <a:xfrm>
              <a:off x="7118507" y="4967288"/>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4" name="Google Shape;74;p2"/>
            <p:cNvSpPr/>
            <p:nvPr/>
          </p:nvSpPr>
          <p:spPr>
            <a:xfrm>
              <a:off x="7084218" y="491299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5" name="Google Shape;75;p2"/>
            <p:cNvSpPr/>
            <p:nvPr/>
          </p:nvSpPr>
          <p:spPr>
            <a:xfrm>
              <a:off x="7049928" y="4858702"/>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6" name="Google Shape;76;p2"/>
            <p:cNvSpPr/>
            <p:nvPr/>
          </p:nvSpPr>
          <p:spPr>
            <a:xfrm>
              <a:off x="7015637" y="480393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7" name="Google Shape;77;p2"/>
            <p:cNvSpPr/>
            <p:nvPr/>
          </p:nvSpPr>
          <p:spPr>
            <a:xfrm>
              <a:off x="6981824" y="4749641"/>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8" name="Google Shape;78;p2"/>
            <p:cNvSpPr/>
            <p:nvPr/>
          </p:nvSpPr>
          <p:spPr>
            <a:xfrm>
              <a:off x="7271384" y="5099208"/>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9" name="Google Shape;79;p2"/>
            <p:cNvSpPr/>
            <p:nvPr/>
          </p:nvSpPr>
          <p:spPr>
            <a:xfrm>
              <a:off x="7237093" y="5044916"/>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0" name="Google Shape;80;p2"/>
            <p:cNvSpPr/>
            <p:nvPr/>
          </p:nvSpPr>
          <p:spPr>
            <a:xfrm>
              <a:off x="7202804" y="4990147"/>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1" name="Google Shape;81;p2"/>
            <p:cNvSpPr/>
            <p:nvPr/>
          </p:nvSpPr>
          <p:spPr>
            <a:xfrm>
              <a:off x="7168990" y="493585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2" name="Google Shape;82;p2"/>
            <p:cNvSpPr/>
            <p:nvPr/>
          </p:nvSpPr>
          <p:spPr>
            <a:xfrm>
              <a:off x="7134700" y="4881086"/>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3" name="Google Shape;83;p2"/>
            <p:cNvSpPr/>
            <p:nvPr/>
          </p:nvSpPr>
          <p:spPr>
            <a:xfrm>
              <a:off x="7100410" y="482679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4" name="Google Shape;84;p2"/>
            <p:cNvSpPr/>
            <p:nvPr/>
          </p:nvSpPr>
          <p:spPr>
            <a:xfrm>
              <a:off x="7066597" y="4772501"/>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5" name="Google Shape;85;p2"/>
            <p:cNvSpPr/>
            <p:nvPr/>
          </p:nvSpPr>
          <p:spPr>
            <a:xfrm>
              <a:off x="7032306" y="4717732"/>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6" name="Google Shape;86;p2"/>
            <p:cNvSpPr/>
            <p:nvPr/>
          </p:nvSpPr>
          <p:spPr>
            <a:xfrm>
              <a:off x="7356156" y="5122069"/>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7" name="Google Shape;87;p2"/>
            <p:cNvSpPr/>
            <p:nvPr/>
          </p:nvSpPr>
          <p:spPr>
            <a:xfrm>
              <a:off x="7321867" y="5067300"/>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8" name="Google Shape;88;p2"/>
            <p:cNvSpPr/>
            <p:nvPr/>
          </p:nvSpPr>
          <p:spPr>
            <a:xfrm>
              <a:off x="7287576" y="5013007"/>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9" name="Google Shape;89;p2"/>
            <p:cNvSpPr/>
            <p:nvPr/>
          </p:nvSpPr>
          <p:spPr>
            <a:xfrm>
              <a:off x="7253762" y="4958714"/>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0" name="Google Shape;90;p2"/>
            <p:cNvSpPr/>
            <p:nvPr/>
          </p:nvSpPr>
          <p:spPr>
            <a:xfrm>
              <a:off x="7219473" y="490394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1" name="Google Shape;91;p2"/>
            <p:cNvSpPr/>
            <p:nvPr/>
          </p:nvSpPr>
          <p:spPr>
            <a:xfrm>
              <a:off x="7185182" y="4849653"/>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2" name="Google Shape;92;p2"/>
            <p:cNvSpPr/>
            <p:nvPr/>
          </p:nvSpPr>
          <p:spPr>
            <a:xfrm>
              <a:off x="7151368" y="4794884"/>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3" name="Google Shape;93;p2"/>
            <p:cNvSpPr/>
            <p:nvPr/>
          </p:nvSpPr>
          <p:spPr>
            <a:xfrm>
              <a:off x="7117079" y="4740593"/>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4" name="Google Shape;94;p2"/>
            <p:cNvSpPr/>
            <p:nvPr/>
          </p:nvSpPr>
          <p:spPr>
            <a:xfrm>
              <a:off x="7082788" y="4686299"/>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5" name="Google Shape;95;p2"/>
            <p:cNvSpPr/>
            <p:nvPr/>
          </p:nvSpPr>
          <p:spPr>
            <a:xfrm>
              <a:off x="7406638" y="5090160"/>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6" name="Google Shape;96;p2"/>
            <p:cNvSpPr/>
            <p:nvPr/>
          </p:nvSpPr>
          <p:spPr>
            <a:xfrm>
              <a:off x="7372349" y="5035867"/>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7" name="Google Shape;97;p2"/>
            <p:cNvSpPr/>
            <p:nvPr/>
          </p:nvSpPr>
          <p:spPr>
            <a:xfrm>
              <a:off x="7338535" y="4981099"/>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8" name="Google Shape;98;p2"/>
            <p:cNvSpPr/>
            <p:nvPr/>
          </p:nvSpPr>
          <p:spPr>
            <a:xfrm>
              <a:off x="7304245" y="4926806"/>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9" name="Google Shape;99;p2"/>
            <p:cNvSpPr/>
            <p:nvPr/>
          </p:nvSpPr>
          <p:spPr>
            <a:xfrm>
              <a:off x="7269955" y="4872513"/>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0" name="Google Shape;100;p2"/>
            <p:cNvSpPr/>
            <p:nvPr/>
          </p:nvSpPr>
          <p:spPr>
            <a:xfrm>
              <a:off x="7235665" y="481774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1" name="Google Shape;101;p2"/>
            <p:cNvSpPr/>
            <p:nvPr/>
          </p:nvSpPr>
          <p:spPr>
            <a:xfrm>
              <a:off x="7201851" y="4763452"/>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2" name="Google Shape;102;p2"/>
            <p:cNvSpPr/>
            <p:nvPr/>
          </p:nvSpPr>
          <p:spPr>
            <a:xfrm>
              <a:off x="7167562" y="4708683"/>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3" name="Google Shape;103;p2"/>
            <p:cNvSpPr/>
            <p:nvPr/>
          </p:nvSpPr>
          <p:spPr>
            <a:xfrm>
              <a:off x="7133272" y="4654390"/>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4" name="Google Shape;104;p2"/>
            <p:cNvSpPr/>
            <p:nvPr/>
          </p:nvSpPr>
          <p:spPr>
            <a:xfrm>
              <a:off x="7457122" y="5058250"/>
              <a:ext cx="41904" cy="37152"/>
            </a:xfrm>
            <a:custGeom>
              <a:avLst/>
              <a:gdLst/>
              <a:ahLst/>
              <a:cxnLst/>
              <a:rect l="l" t="t" r="r" b="b"/>
              <a:pathLst>
                <a:path w="21600" h="21600" extrusionOk="0">
                  <a:moveTo>
                    <a:pt x="10555" y="0"/>
                  </a:moveTo>
                  <a:lnTo>
                    <a:pt x="0" y="21600"/>
                  </a:lnTo>
                  <a:lnTo>
                    <a:pt x="21600" y="20215"/>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5" name="Google Shape;105;p2"/>
            <p:cNvSpPr/>
            <p:nvPr/>
          </p:nvSpPr>
          <p:spPr>
            <a:xfrm>
              <a:off x="7423307" y="5003958"/>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6" name="Google Shape;106;p2"/>
            <p:cNvSpPr/>
            <p:nvPr/>
          </p:nvSpPr>
          <p:spPr>
            <a:xfrm>
              <a:off x="7389018" y="4949666"/>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7" name="Google Shape;107;p2"/>
            <p:cNvSpPr/>
            <p:nvPr/>
          </p:nvSpPr>
          <p:spPr>
            <a:xfrm>
              <a:off x="7354728" y="4894898"/>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8" name="Google Shape;108;p2"/>
            <p:cNvSpPr/>
            <p:nvPr/>
          </p:nvSpPr>
          <p:spPr>
            <a:xfrm>
              <a:off x="7320437" y="484060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2"/>
            <p:cNvSpPr/>
            <p:nvPr/>
          </p:nvSpPr>
          <p:spPr>
            <a:xfrm>
              <a:off x="7286624" y="4786313"/>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2"/>
            <p:cNvSpPr/>
            <p:nvPr/>
          </p:nvSpPr>
          <p:spPr>
            <a:xfrm>
              <a:off x="7252334" y="4731544"/>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2"/>
            <p:cNvSpPr/>
            <p:nvPr/>
          </p:nvSpPr>
          <p:spPr>
            <a:xfrm>
              <a:off x="7218043" y="4677250"/>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2"/>
            <p:cNvSpPr/>
            <p:nvPr/>
          </p:nvSpPr>
          <p:spPr>
            <a:xfrm>
              <a:off x="7184230" y="4622481"/>
              <a:ext cx="41904" cy="36666"/>
            </a:xfrm>
            <a:custGeom>
              <a:avLst/>
              <a:gdLst/>
              <a:ahLst/>
              <a:cxnLst/>
              <a:rect l="l" t="t" r="r" b="b"/>
              <a:pathLst>
                <a:path w="21600" h="21600" extrusionOk="0">
                  <a:moveTo>
                    <a:pt x="10309" y="0"/>
                  </a:moveTo>
                  <a:lnTo>
                    <a:pt x="0" y="21600"/>
                  </a:lnTo>
                  <a:lnTo>
                    <a:pt x="21600" y="20478"/>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2"/>
            <p:cNvSpPr/>
            <p:nvPr/>
          </p:nvSpPr>
          <p:spPr>
            <a:xfrm>
              <a:off x="7508080" y="5026819"/>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2"/>
            <p:cNvSpPr/>
            <p:nvPr/>
          </p:nvSpPr>
          <p:spPr>
            <a:xfrm>
              <a:off x="7473791" y="497252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2"/>
            <p:cNvSpPr/>
            <p:nvPr/>
          </p:nvSpPr>
          <p:spPr>
            <a:xfrm>
              <a:off x="7439500" y="4917757"/>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2"/>
            <p:cNvSpPr/>
            <p:nvPr/>
          </p:nvSpPr>
          <p:spPr>
            <a:xfrm>
              <a:off x="7405210" y="4863465"/>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2"/>
            <p:cNvSpPr/>
            <p:nvPr/>
          </p:nvSpPr>
          <p:spPr>
            <a:xfrm>
              <a:off x="7371397" y="4808696"/>
              <a:ext cx="41904" cy="36666"/>
            </a:xfrm>
            <a:custGeom>
              <a:avLst/>
              <a:gdLst/>
              <a:ahLst/>
              <a:cxnLst/>
              <a:rect l="l" t="t" r="r" b="b"/>
              <a:pathLst>
                <a:path w="21600" h="21600" extrusionOk="0">
                  <a:moveTo>
                    <a:pt x="10309"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2"/>
            <p:cNvSpPr/>
            <p:nvPr/>
          </p:nvSpPr>
          <p:spPr>
            <a:xfrm>
              <a:off x="7337106" y="4754403"/>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2"/>
            <p:cNvSpPr/>
            <p:nvPr/>
          </p:nvSpPr>
          <p:spPr>
            <a:xfrm>
              <a:off x="7302817" y="4700111"/>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 name="Google Shape;120;p2"/>
            <p:cNvSpPr/>
            <p:nvPr/>
          </p:nvSpPr>
          <p:spPr>
            <a:xfrm>
              <a:off x="7268526" y="4645342"/>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 name="Google Shape;121;p2"/>
            <p:cNvSpPr/>
            <p:nvPr/>
          </p:nvSpPr>
          <p:spPr>
            <a:xfrm>
              <a:off x="7234712" y="4591049"/>
              <a:ext cx="41904" cy="36666"/>
            </a:xfrm>
            <a:custGeom>
              <a:avLst/>
              <a:gdLst/>
              <a:ahLst/>
              <a:cxnLst/>
              <a:rect l="l" t="t" r="r" b="b"/>
              <a:pathLst>
                <a:path w="21600" h="21600" extrusionOk="0">
                  <a:moveTo>
                    <a:pt x="10555" y="0"/>
                  </a:moveTo>
                  <a:lnTo>
                    <a:pt x="0" y="21600"/>
                  </a:lnTo>
                  <a:lnTo>
                    <a:pt x="21600" y="20197"/>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grpSp>
        <p:nvGrpSpPr>
          <p:cNvPr id="122" name="Google Shape;122;p2"/>
          <p:cNvGrpSpPr/>
          <p:nvPr/>
        </p:nvGrpSpPr>
        <p:grpSpPr>
          <a:xfrm>
            <a:off x="-45720" y="1170144"/>
            <a:ext cx="864886" cy="1040119"/>
            <a:chOff x="-45720" y="1170144"/>
            <a:chExt cx="864886" cy="1040119"/>
          </a:xfrm>
        </p:grpSpPr>
        <p:sp>
          <p:nvSpPr>
            <p:cNvPr id="123" name="Google Shape;123;p2"/>
            <p:cNvSpPr/>
            <p:nvPr/>
          </p:nvSpPr>
          <p:spPr>
            <a:xfrm>
              <a:off x="483394" y="117014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 name="Google Shape;124;p2"/>
            <p:cNvSpPr/>
            <p:nvPr/>
          </p:nvSpPr>
          <p:spPr>
            <a:xfrm>
              <a:off x="518160" y="1249678"/>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 name="Google Shape;125;p2"/>
            <p:cNvSpPr/>
            <p:nvPr/>
          </p:nvSpPr>
          <p:spPr>
            <a:xfrm>
              <a:off x="553402" y="132873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 name="Google Shape;126;p2"/>
            <p:cNvSpPr/>
            <p:nvPr/>
          </p:nvSpPr>
          <p:spPr>
            <a:xfrm>
              <a:off x="588169" y="140779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 name="Google Shape;127;p2"/>
            <p:cNvSpPr/>
            <p:nvPr/>
          </p:nvSpPr>
          <p:spPr>
            <a:xfrm>
              <a:off x="622935" y="1486851"/>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 name="Google Shape;128;p2"/>
            <p:cNvSpPr/>
            <p:nvPr/>
          </p:nvSpPr>
          <p:spPr>
            <a:xfrm>
              <a:off x="658177" y="1566384"/>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 name="Google Shape;129;p2"/>
            <p:cNvSpPr/>
            <p:nvPr/>
          </p:nvSpPr>
          <p:spPr>
            <a:xfrm>
              <a:off x="692944" y="164544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 name="Google Shape;130;p2"/>
            <p:cNvSpPr/>
            <p:nvPr/>
          </p:nvSpPr>
          <p:spPr>
            <a:xfrm>
              <a:off x="728186" y="172450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 name="Google Shape;131;p2"/>
            <p:cNvSpPr/>
            <p:nvPr/>
          </p:nvSpPr>
          <p:spPr>
            <a:xfrm>
              <a:off x="762952" y="180355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 name="Google Shape;132;p2"/>
            <p:cNvSpPr/>
            <p:nvPr/>
          </p:nvSpPr>
          <p:spPr>
            <a:xfrm>
              <a:off x="410050" y="120253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3" name="Google Shape;133;p2"/>
            <p:cNvSpPr/>
            <p:nvPr/>
          </p:nvSpPr>
          <p:spPr>
            <a:xfrm>
              <a:off x="444818" y="128206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4" name="Google Shape;134;p2"/>
            <p:cNvSpPr/>
            <p:nvPr/>
          </p:nvSpPr>
          <p:spPr>
            <a:xfrm>
              <a:off x="479583" y="1361120"/>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5" name="Google Shape;135;p2"/>
            <p:cNvSpPr/>
            <p:nvPr/>
          </p:nvSpPr>
          <p:spPr>
            <a:xfrm>
              <a:off x="514825" y="144017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6" name="Google Shape;136;p2"/>
            <p:cNvSpPr/>
            <p:nvPr/>
          </p:nvSpPr>
          <p:spPr>
            <a:xfrm>
              <a:off x="549593" y="151923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7" name="Google Shape;137;p2"/>
            <p:cNvSpPr/>
            <p:nvPr/>
          </p:nvSpPr>
          <p:spPr>
            <a:xfrm>
              <a:off x="584358" y="1598770"/>
              <a:ext cx="56700" cy="49518"/>
            </a:xfrm>
            <a:custGeom>
              <a:avLst/>
              <a:gdLst/>
              <a:ahLst/>
              <a:cxnLst/>
              <a:rect l="l" t="t" r="r" b="b"/>
              <a:pathLst>
                <a:path w="21600" h="21600" extrusionOk="0">
                  <a:moveTo>
                    <a:pt x="8531"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8" name="Google Shape;138;p2"/>
            <p:cNvSpPr/>
            <p:nvPr/>
          </p:nvSpPr>
          <p:spPr>
            <a:xfrm>
              <a:off x="619601" y="167782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9" name="Google Shape;139;p2"/>
            <p:cNvSpPr/>
            <p:nvPr/>
          </p:nvSpPr>
          <p:spPr>
            <a:xfrm>
              <a:off x="654367" y="175688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0" name="Google Shape;140;p2"/>
            <p:cNvSpPr/>
            <p:nvPr/>
          </p:nvSpPr>
          <p:spPr>
            <a:xfrm>
              <a:off x="689610" y="183594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1" name="Google Shape;141;p2"/>
            <p:cNvSpPr/>
            <p:nvPr/>
          </p:nvSpPr>
          <p:spPr>
            <a:xfrm>
              <a:off x="336232" y="1235390"/>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2" name="Google Shape;142;p2"/>
            <p:cNvSpPr/>
            <p:nvPr/>
          </p:nvSpPr>
          <p:spPr>
            <a:xfrm>
              <a:off x="371475" y="131444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3" name="Google Shape;143;p2"/>
            <p:cNvSpPr/>
            <p:nvPr/>
          </p:nvSpPr>
          <p:spPr>
            <a:xfrm>
              <a:off x="406241" y="139350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4" name="Google Shape;144;p2"/>
            <p:cNvSpPr/>
            <p:nvPr/>
          </p:nvSpPr>
          <p:spPr>
            <a:xfrm>
              <a:off x="441007" y="147256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5" name="Google Shape;145;p2"/>
            <p:cNvSpPr/>
            <p:nvPr/>
          </p:nvSpPr>
          <p:spPr>
            <a:xfrm>
              <a:off x="476250" y="155209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6" name="Google Shape;146;p2"/>
            <p:cNvSpPr/>
            <p:nvPr/>
          </p:nvSpPr>
          <p:spPr>
            <a:xfrm>
              <a:off x="511016" y="163115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7" name="Google Shape;147;p2"/>
            <p:cNvSpPr/>
            <p:nvPr/>
          </p:nvSpPr>
          <p:spPr>
            <a:xfrm>
              <a:off x="545782" y="1710212"/>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8" name="Google Shape;148;p2"/>
            <p:cNvSpPr/>
            <p:nvPr/>
          </p:nvSpPr>
          <p:spPr>
            <a:xfrm>
              <a:off x="581025" y="178927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9" name="Google Shape;149;p2"/>
            <p:cNvSpPr/>
            <p:nvPr/>
          </p:nvSpPr>
          <p:spPr>
            <a:xfrm>
              <a:off x="615791" y="18683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0" name="Google Shape;150;p2"/>
            <p:cNvSpPr/>
            <p:nvPr/>
          </p:nvSpPr>
          <p:spPr>
            <a:xfrm>
              <a:off x="262890" y="126777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1" name="Google Shape;151;p2"/>
            <p:cNvSpPr/>
            <p:nvPr/>
          </p:nvSpPr>
          <p:spPr>
            <a:xfrm>
              <a:off x="297656" y="1346833"/>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2" name="Google Shape;152;p2"/>
            <p:cNvSpPr/>
            <p:nvPr/>
          </p:nvSpPr>
          <p:spPr>
            <a:xfrm>
              <a:off x="332899" y="142589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3" name="Google Shape;153;p2"/>
            <p:cNvSpPr/>
            <p:nvPr/>
          </p:nvSpPr>
          <p:spPr>
            <a:xfrm>
              <a:off x="367664" y="150494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4" name="Google Shape;154;p2"/>
            <p:cNvSpPr/>
            <p:nvPr/>
          </p:nvSpPr>
          <p:spPr>
            <a:xfrm>
              <a:off x="402431" y="1584482"/>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5" name="Google Shape;155;p2"/>
            <p:cNvSpPr/>
            <p:nvPr/>
          </p:nvSpPr>
          <p:spPr>
            <a:xfrm>
              <a:off x="437674" y="166353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 name="Google Shape;156;p2"/>
            <p:cNvSpPr/>
            <p:nvPr/>
          </p:nvSpPr>
          <p:spPr>
            <a:xfrm>
              <a:off x="472439" y="174259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 name="Google Shape;157;p2"/>
            <p:cNvSpPr/>
            <p:nvPr/>
          </p:nvSpPr>
          <p:spPr>
            <a:xfrm>
              <a:off x="507206" y="182165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 name="Google Shape;158;p2"/>
            <p:cNvSpPr/>
            <p:nvPr/>
          </p:nvSpPr>
          <p:spPr>
            <a:xfrm>
              <a:off x="542449" y="1901188"/>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9" name="Google Shape;159;p2"/>
            <p:cNvSpPr/>
            <p:nvPr/>
          </p:nvSpPr>
          <p:spPr>
            <a:xfrm>
              <a:off x="189547" y="130016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 name="Google Shape;160;p2"/>
            <p:cNvSpPr/>
            <p:nvPr/>
          </p:nvSpPr>
          <p:spPr>
            <a:xfrm>
              <a:off x="224313" y="137921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 name="Google Shape;161;p2"/>
            <p:cNvSpPr/>
            <p:nvPr/>
          </p:nvSpPr>
          <p:spPr>
            <a:xfrm>
              <a:off x="259080" y="1458276"/>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 name="Google Shape;162;p2"/>
            <p:cNvSpPr/>
            <p:nvPr/>
          </p:nvSpPr>
          <p:spPr>
            <a:xfrm>
              <a:off x="294322" y="1537809"/>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 name="Google Shape;163;p2"/>
            <p:cNvSpPr/>
            <p:nvPr/>
          </p:nvSpPr>
          <p:spPr>
            <a:xfrm>
              <a:off x="329088" y="161686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 name="Google Shape;164;p2"/>
            <p:cNvSpPr/>
            <p:nvPr/>
          </p:nvSpPr>
          <p:spPr>
            <a:xfrm>
              <a:off x="363855" y="169592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 name="Google Shape;165;p2"/>
            <p:cNvSpPr/>
            <p:nvPr/>
          </p:nvSpPr>
          <p:spPr>
            <a:xfrm>
              <a:off x="399097" y="177498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 name="Google Shape;166;p2"/>
            <p:cNvSpPr/>
            <p:nvPr/>
          </p:nvSpPr>
          <p:spPr>
            <a:xfrm>
              <a:off x="433863" y="185403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 name="Google Shape;167;p2"/>
            <p:cNvSpPr/>
            <p:nvPr/>
          </p:nvSpPr>
          <p:spPr>
            <a:xfrm>
              <a:off x="468630" y="1933573"/>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 name="Google Shape;168;p2"/>
            <p:cNvSpPr/>
            <p:nvPr/>
          </p:nvSpPr>
          <p:spPr>
            <a:xfrm>
              <a:off x="115728" y="133254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 name="Google Shape;169;p2"/>
            <p:cNvSpPr/>
            <p:nvPr/>
          </p:nvSpPr>
          <p:spPr>
            <a:xfrm>
              <a:off x="150971" y="141160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 name="Google Shape;170;p2"/>
            <p:cNvSpPr/>
            <p:nvPr/>
          </p:nvSpPr>
          <p:spPr>
            <a:xfrm>
              <a:off x="185738" y="149066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 name="Google Shape;171;p2"/>
            <p:cNvSpPr/>
            <p:nvPr/>
          </p:nvSpPr>
          <p:spPr>
            <a:xfrm>
              <a:off x="220503" y="1570195"/>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 name="Google Shape;172;p2"/>
            <p:cNvSpPr/>
            <p:nvPr/>
          </p:nvSpPr>
          <p:spPr>
            <a:xfrm>
              <a:off x="255746" y="164925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 name="Google Shape;173;p2"/>
            <p:cNvSpPr/>
            <p:nvPr/>
          </p:nvSpPr>
          <p:spPr>
            <a:xfrm>
              <a:off x="290513" y="172830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 name="Google Shape;174;p2"/>
            <p:cNvSpPr/>
            <p:nvPr/>
          </p:nvSpPr>
          <p:spPr>
            <a:xfrm>
              <a:off x="325279" y="1807367"/>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 name="Google Shape;175;p2"/>
            <p:cNvSpPr/>
            <p:nvPr/>
          </p:nvSpPr>
          <p:spPr>
            <a:xfrm>
              <a:off x="360521" y="188690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 name="Google Shape;176;p2"/>
            <p:cNvSpPr/>
            <p:nvPr/>
          </p:nvSpPr>
          <p:spPr>
            <a:xfrm>
              <a:off x="395288" y="196595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 name="Google Shape;177;p2"/>
            <p:cNvSpPr/>
            <p:nvPr/>
          </p:nvSpPr>
          <p:spPr>
            <a:xfrm>
              <a:off x="42386" y="136493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8" name="Google Shape;178;p2"/>
            <p:cNvSpPr/>
            <p:nvPr/>
          </p:nvSpPr>
          <p:spPr>
            <a:xfrm>
              <a:off x="77153" y="144398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9" name="Google Shape;179;p2"/>
            <p:cNvSpPr/>
            <p:nvPr/>
          </p:nvSpPr>
          <p:spPr>
            <a:xfrm>
              <a:off x="112395" y="152352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0" name="Google Shape;180;p2"/>
            <p:cNvSpPr/>
            <p:nvPr/>
          </p:nvSpPr>
          <p:spPr>
            <a:xfrm>
              <a:off x="147161" y="160258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1" name="Google Shape;181;p2"/>
            <p:cNvSpPr/>
            <p:nvPr/>
          </p:nvSpPr>
          <p:spPr>
            <a:xfrm>
              <a:off x="181928" y="1681637"/>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2" name="Google Shape;182;p2"/>
            <p:cNvSpPr/>
            <p:nvPr/>
          </p:nvSpPr>
          <p:spPr>
            <a:xfrm>
              <a:off x="217169" y="1760695"/>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3" name="Google Shape;183;p2"/>
            <p:cNvSpPr/>
            <p:nvPr/>
          </p:nvSpPr>
          <p:spPr>
            <a:xfrm>
              <a:off x="251936" y="183975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4" name="Google Shape;184;p2"/>
            <p:cNvSpPr/>
            <p:nvPr/>
          </p:nvSpPr>
          <p:spPr>
            <a:xfrm>
              <a:off x="286702" y="1919286"/>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5" name="Google Shape;185;p2"/>
            <p:cNvSpPr/>
            <p:nvPr/>
          </p:nvSpPr>
          <p:spPr>
            <a:xfrm>
              <a:off x="321944" y="199834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6" name="Google Shape;186;p2"/>
            <p:cNvSpPr/>
            <p:nvPr/>
          </p:nvSpPr>
          <p:spPr>
            <a:xfrm>
              <a:off x="-31432" y="139731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7" name="Google Shape;187;p2"/>
            <p:cNvSpPr/>
            <p:nvPr/>
          </p:nvSpPr>
          <p:spPr>
            <a:xfrm>
              <a:off x="3810" y="147637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8" name="Google Shape;188;p2"/>
            <p:cNvSpPr/>
            <p:nvPr/>
          </p:nvSpPr>
          <p:spPr>
            <a:xfrm>
              <a:off x="38576" y="155590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9" name="Google Shape;189;p2"/>
            <p:cNvSpPr/>
            <p:nvPr/>
          </p:nvSpPr>
          <p:spPr>
            <a:xfrm>
              <a:off x="73819" y="163496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0" name="Google Shape;190;p2"/>
            <p:cNvSpPr/>
            <p:nvPr/>
          </p:nvSpPr>
          <p:spPr>
            <a:xfrm>
              <a:off x="108584" y="171402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1" name="Google Shape;191;p2"/>
            <p:cNvSpPr/>
            <p:nvPr/>
          </p:nvSpPr>
          <p:spPr>
            <a:xfrm>
              <a:off x="143351" y="179308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2" name="Google Shape;192;p2"/>
            <p:cNvSpPr/>
            <p:nvPr/>
          </p:nvSpPr>
          <p:spPr>
            <a:xfrm>
              <a:off x="178594" y="1872613"/>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3" name="Google Shape;193;p2"/>
            <p:cNvSpPr/>
            <p:nvPr/>
          </p:nvSpPr>
          <p:spPr>
            <a:xfrm>
              <a:off x="213359" y="195167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4" name="Google Shape;194;p2"/>
            <p:cNvSpPr/>
            <p:nvPr/>
          </p:nvSpPr>
          <p:spPr>
            <a:xfrm>
              <a:off x="248125" y="2030728"/>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5" name="Google Shape;195;p2"/>
            <p:cNvSpPr/>
            <p:nvPr/>
          </p:nvSpPr>
          <p:spPr>
            <a:xfrm>
              <a:off x="-34766" y="158829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6" name="Google Shape;196;p2"/>
            <p:cNvSpPr/>
            <p:nvPr/>
          </p:nvSpPr>
          <p:spPr>
            <a:xfrm>
              <a:off x="0" y="166735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7" name="Google Shape;197;p2"/>
            <p:cNvSpPr/>
            <p:nvPr/>
          </p:nvSpPr>
          <p:spPr>
            <a:xfrm>
              <a:off x="35243" y="174640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8" name="Google Shape;198;p2"/>
            <p:cNvSpPr/>
            <p:nvPr/>
          </p:nvSpPr>
          <p:spPr>
            <a:xfrm>
              <a:off x="70008" y="1825940"/>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9" name="Google Shape;199;p2"/>
            <p:cNvSpPr/>
            <p:nvPr/>
          </p:nvSpPr>
          <p:spPr>
            <a:xfrm>
              <a:off x="104775" y="1904998"/>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0" name="Google Shape;200;p2"/>
            <p:cNvSpPr/>
            <p:nvPr/>
          </p:nvSpPr>
          <p:spPr>
            <a:xfrm>
              <a:off x="140017" y="198405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1" name="Google Shape;201;p2"/>
            <p:cNvSpPr/>
            <p:nvPr/>
          </p:nvSpPr>
          <p:spPr>
            <a:xfrm>
              <a:off x="174784" y="206311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2" name="Google Shape;202;p2"/>
            <p:cNvSpPr/>
            <p:nvPr/>
          </p:nvSpPr>
          <p:spPr>
            <a:xfrm>
              <a:off x="-38576" y="1778792"/>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3" name="Google Shape;203;p2"/>
            <p:cNvSpPr/>
            <p:nvPr/>
          </p:nvSpPr>
          <p:spPr>
            <a:xfrm>
              <a:off x="-3333" y="185832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4" name="Google Shape;204;p2"/>
            <p:cNvSpPr/>
            <p:nvPr/>
          </p:nvSpPr>
          <p:spPr>
            <a:xfrm>
              <a:off x="31432" y="193738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5" name="Google Shape;205;p2"/>
            <p:cNvSpPr/>
            <p:nvPr/>
          </p:nvSpPr>
          <p:spPr>
            <a:xfrm>
              <a:off x="66198" y="201644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6" name="Google Shape;206;p2"/>
            <p:cNvSpPr/>
            <p:nvPr/>
          </p:nvSpPr>
          <p:spPr>
            <a:xfrm>
              <a:off x="101441" y="209549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7" name="Google Shape;207;p2"/>
            <p:cNvSpPr/>
            <p:nvPr/>
          </p:nvSpPr>
          <p:spPr>
            <a:xfrm>
              <a:off x="-41910" y="196976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8" name="Google Shape;208;p2"/>
            <p:cNvSpPr/>
            <p:nvPr/>
          </p:nvSpPr>
          <p:spPr>
            <a:xfrm>
              <a:off x="-7144" y="20488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9" name="Google Shape;209;p2"/>
            <p:cNvSpPr/>
            <p:nvPr/>
          </p:nvSpPr>
          <p:spPr>
            <a:xfrm>
              <a:off x="27623" y="212788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0" name="Google Shape;210;p2"/>
            <p:cNvSpPr/>
            <p:nvPr/>
          </p:nvSpPr>
          <p:spPr>
            <a:xfrm>
              <a:off x="-45720" y="2160745"/>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211" name="Google Shape;211;p2"/>
          <p:cNvSpPr txBox="1">
            <a:spLocks noGrp="1"/>
          </p:cNvSpPr>
          <p:nvPr>
            <p:ph type="ctrTitle"/>
          </p:nvPr>
        </p:nvSpPr>
        <p:spPr>
          <a:xfrm>
            <a:off x="489100" y="1246350"/>
            <a:ext cx="3583800" cy="29094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inverse">
  <p:cSld name="TITLE_1_2">
    <p:bg>
      <p:bgPr>
        <a:solidFill>
          <a:schemeClr val="dk1"/>
        </a:solidFill>
        <a:effectLst/>
      </p:bgPr>
    </p:bg>
    <p:spTree>
      <p:nvGrpSpPr>
        <p:cNvPr id="1" name="Shape 416"/>
        <p:cNvGrpSpPr/>
        <p:nvPr/>
      </p:nvGrpSpPr>
      <p:grpSpPr>
        <a:xfrm>
          <a:off x="0" y="0"/>
          <a:ext cx="0" cy="0"/>
          <a:chOff x="0" y="0"/>
          <a:chExt cx="0" cy="0"/>
        </a:xfrm>
      </p:grpSpPr>
      <p:sp>
        <p:nvSpPr>
          <p:cNvPr id="417" name="Google Shape;417;p4"/>
          <p:cNvSpPr/>
          <p:nvPr/>
        </p:nvSpPr>
        <p:spPr>
          <a:xfrm>
            <a:off x="476" y="734377"/>
            <a:ext cx="4825818" cy="4311468"/>
          </a:xfrm>
          <a:custGeom>
            <a:avLst/>
            <a:gdLst/>
            <a:ahLst/>
            <a:cxnLst/>
            <a:rect l="l" t="t" r="r" b="b"/>
            <a:pathLst>
              <a:path w="21600" h="21600" extrusionOk="0">
                <a:moveTo>
                  <a:pt x="0" y="1315"/>
                </a:moveTo>
                <a:lnTo>
                  <a:pt x="0" y="21600"/>
                </a:lnTo>
                <a:lnTo>
                  <a:pt x="17128" y="17544"/>
                </a:lnTo>
                <a:lnTo>
                  <a:pt x="20654" y="11770"/>
                </a:lnTo>
                <a:lnTo>
                  <a:pt x="18530" y="14144"/>
                </a:lnTo>
                <a:lnTo>
                  <a:pt x="21600" y="8115"/>
                </a:lnTo>
                <a:lnTo>
                  <a:pt x="9944"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8" name="Google Shape;418;p4"/>
          <p:cNvSpPr/>
          <p:nvPr/>
        </p:nvSpPr>
        <p:spPr>
          <a:xfrm>
            <a:off x="-1" y="10000"/>
            <a:ext cx="844398" cy="5133510"/>
          </a:xfrm>
          <a:custGeom>
            <a:avLst/>
            <a:gdLst/>
            <a:ahLst/>
            <a:cxnLst/>
            <a:rect l="l" t="t" r="r" b="b"/>
            <a:pathLst>
              <a:path w="21600" h="21600" extrusionOk="0">
                <a:moveTo>
                  <a:pt x="21600" y="21600"/>
                </a:moveTo>
                <a:lnTo>
                  <a:pt x="0" y="21600"/>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9" name="Google Shape;419;p4"/>
          <p:cNvSpPr/>
          <p:nvPr/>
        </p:nvSpPr>
        <p:spPr>
          <a:xfrm>
            <a:off x="-1" y="712470"/>
            <a:ext cx="4584384" cy="3867642"/>
          </a:xfrm>
          <a:custGeom>
            <a:avLst/>
            <a:gdLst/>
            <a:ahLst/>
            <a:cxnLst/>
            <a:rect l="l" t="t" r="r" b="b"/>
            <a:pathLst>
              <a:path w="21600" h="21600" extrusionOk="0">
                <a:moveTo>
                  <a:pt x="0" y="21600"/>
                </a:moveTo>
                <a:lnTo>
                  <a:pt x="0" y="3508"/>
                </a:lnTo>
                <a:lnTo>
                  <a:pt x="6395" y="0"/>
                </a:lnTo>
                <a:lnTo>
                  <a:pt x="21600" y="6993"/>
                </a:lnTo>
                <a:lnTo>
                  <a:pt x="17689" y="19398"/>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0" name="Google Shape;420;p4"/>
          <p:cNvSpPr/>
          <p:nvPr/>
        </p:nvSpPr>
        <p:spPr>
          <a:xfrm>
            <a:off x="7592854" y="0"/>
            <a:ext cx="1551150" cy="929664"/>
          </a:xfrm>
          <a:custGeom>
            <a:avLst/>
            <a:gdLst/>
            <a:ahLst/>
            <a:cxnLst/>
            <a:rect l="l" t="t" r="r" b="b"/>
            <a:pathLst>
              <a:path w="21600" h="21600" extrusionOk="0">
                <a:moveTo>
                  <a:pt x="21600" y="0"/>
                </a:moveTo>
                <a:lnTo>
                  <a:pt x="21600" y="21600"/>
                </a:lnTo>
                <a:lnTo>
                  <a:pt x="5677" y="13378"/>
                </a:lnTo>
                <a:lnTo>
                  <a:pt x="0"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1" name="Google Shape;421;p4"/>
          <p:cNvSpPr/>
          <p:nvPr/>
        </p:nvSpPr>
        <p:spPr>
          <a:xfrm>
            <a:off x="7155666" y="4163377"/>
            <a:ext cx="1699758" cy="980100"/>
          </a:xfrm>
          <a:custGeom>
            <a:avLst/>
            <a:gdLst/>
            <a:ahLst/>
            <a:cxnLst/>
            <a:rect l="l" t="t" r="r" b="b"/>
            <a:pathLst>
              <a:path w="21600" h="21600" extrusionOk="0">
                <a:moveTo>
                  <a:pt x="0" y="21600"/>
                </a:moveTo>
                <a:lnTo>
                  <a:pt x="6101"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2" name="Google Shape;422;p4"/>
          <p:cNvSpPr/>
          <p:nvPr/>
        </p:nvSpPr>
        <p:spPr>
          <a:xfrm>
            <a:off x="7635726" y="4243388"/>
            <a:ext cx="1508274" cy="900126"/>
          </a:xfrm>
          <a:custGeom>
            <a:avLst/>
            <a:gdLst/>
            <a:ahLst/>
            <a:cxnLst/>
            <a:rect l="l" t="t" r="r" b="b"/>
            <a:pathLst>
              <a:path w="21600" h="21600" extrusionOk="0">
                <a:moveTo>
                  <a:pt x="21600" y="21600"/>
                </a:moveTo>
                <a:lnTo>
                  <a:pt x="0" y="21600"/>
                </a:lnTo>
                <a:lnTo>
                  <a:pt x="21600" y="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3" name="Google Shape;423;p4"/>
          <p:cNvSpPr/>
          <p:nvPr/>
        </p:nvSpPr>
        <p:spPr>
          <a:xfrm>
            <a:off x="-2" y="4048124"/>
            <a:ext cx="1107756" cy="783432"/>
          </a:xfrm>
          <a:custGeom>
            <a:avLst/>
            <a:gdLst/>
            <a:ahLst/>
            <a:cxnLst/>
            <a:rect l="l" t="t" r="r" b="b"/>
            <a:pathLst>
              <a:path w="21600" h="21600" extrusionOk="0">
                <a:moveTo>
                  <a:pt x="0" y="20234"/>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4" name="Google Shape;424;p4"/>
          <p:cNvSpPr/>
          <p:nvPr/>
        </p:nvSpPr>
        <p:spPr>
          <a:xfrm>
            <a:off x="-2" y="4342923"/>
            <a:ext cx="1047276" cy="752490"/>
          </a:xfrm>
          <a:custGeom>
            <a:avLst/>
            <a:gdLst/>
            <a:ahLst/>
            <a:cxnLst/>
            <a:rect l="l" t="t" r="r" b="b"/>
            <a:pathLst>
              <a:path w="21600" h="21600" extrusionOk="0">
                <a:moveTo>
                  <a:pt x="0" y="19563"/>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5" name="Google Shape;425;p4"/>
          <p:cNvSpPr/>
          <p:nvPr/>
        </p:nvSpPr>
        <p:spPr>
          <a:xfrm>
            <a:off x="-1" y="3853337"/>
            <a:ext cx="1089180" cy="791532"/>
          </a:xfrm>
          <a:custGeom>
            <a:avLst/>
            <a:gdLst/>
            <a:ahLst/>
            <a:cxnLst/>
            <a:rect l="l" t="t" r="r" b="b"/>
            <a:pathLst>
              <a:path w="21600" h="21600" extrusionOk="0">
                <a:moveTo>
                  <a:pt x="0" y="19131"/>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6" name="Google Shape;426;p4"/>
          <p:cNvSpPr/>
          <p:nvPr/>
        </p:nvSpPr>
        <p:spPr>
          <a:xfrm>
            <a:off x="475" y="3951921"/>
            <a:ext cx="816318" cy="585306"/>
          </a:xfrm>
          <a:custGeom>
            <a:avLst/>
            <a:gdLst/>
            <a:ahLst/>
            <a:cxnLst/>
            <a:rect l="l" t="t" r="r" b="b"/>
            <a:pathLst>
              <a:path w="21600" h="21600" extrusionOk="0">
                <a:moveTo>
                  <a:pt x="21600" y="0"/>
                </a:moveTo>
                <a:lnTo>
                  <a:pt x="0" y="18911"/>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7" name="Google Shape;427;p4"/>
          <p:cNvSpPr/>
          <p:nvPr/>
        </p:nvSpPr>
        <p:spPr>
          <a:xfrm>
            <a:off x="-1" y="4626292"/>
            <a:ext cx="333828" cy="250992"/>
          </a:xfrm>
          <a:custGeom>
            <a:avLst/>
            <a:gdLst/>
            <a:ahLst/>
            <a:cxnLst/>
            <a:rect l="l" t="t" r="r" b="b"/>
            <a:pathLst>
              <a:path w="21600" h="21600" extrusionOk="0">
                <a:moveTo>
                  <a:pt x="0" y="17829"/>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8" name="Google Shape;428;p4"/>
          <p:cNvSpPr/>
          <p:nvPr/>
        </p:nvSpPr>
        <p:spPr>
          <a:xfrm>
            <a:off x="188593" y="4570094"/>
            <a:ext cx="868698" cy="573426"/>
          </a:xfrm>
          <a:custGeom>
            <a:avLst/>
            <a:gdLst/>
            <a:ahLst/>
            <a:cxnLst/>
            <a:rect l="l" t="t" r="r" b="b"/>
            <a:pathLst>
              <a:path w="21600" h="21600" extrusionOk="0">
                <a:moveTo>
                  <a:pt x="0" y="21600"/>
                </a:moveTo>
                <a:lnTo>
                  <a:pt x="995"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9" name="Google Shape;429;p4"/>
          <p:cNvSpPr/>
          <p:nvPr/>
        </p:nvSpPr>
        <p:spPr>
          <a:xfrm>
            <a:off x="293845" y="4740592"/>
            <a:ext cx="611010" cy="402894"/>
          </a:xfrm>
          <a:custGeom>
            <a:avLst/>
            <a:gdLst/>
            <a:ahLst/>
            <a:cxnLst/>
            <a:rect l="l" t="t" r="r" b="b"/>
            <a:pathLst>
              <a:path w="21600" h="21600" extrusionOk="0">
                <a:moveTo>
                  <a:pt x="21600" y="0"/>
                </a:moveTo>
                <a:lnTo>
                  <a:pt x="0" y="21600"/>
                </a:lnTo>
                <a:lnTo>
                  <a:pt x="1532"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0" name="Google Shape;430;p4"/>
          <p:cNvSpPr/>
          <p:nvPr/>
        </p:nvSpPr>
        <p:spPr>
          <a:xfrm>
            <a:off x="43813" y="4886800"/>
            <a:ext cx="445284" cy="256716"/>
          </a:xfrm>
          <a:custGeom>
            <a:avLst/>
            <a:gdLst/>
            <a:ahLst/>
            <a:cxnLst/>
            <a:rect l="l" t="t" r="r" b="b"/>
            <a:pathLst>
              <a:path w="21600" h="21600" extrusionOk="0">
                <a:moveTo>
                  <a:pt x="0" y="21600"/>
                </a:moveTo>
                <a:lnTo>
                  <a:pt x="6099"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1" name="Google Shape;431;p4"/>
          <p:cNvSpPr/>
          <p:nvPr/>
        </p:nvSpPr>
        <p:spPr>
          <a:xfrm>
            <a:off x="-2" y="3945254"/>
            <a:ext cx="1460160" cy="1026810"/>
          </a:xfrm>
          <a:custGeom>
            <a:avLst/>
            <a:gdLst/>
            <a:ahLst/>
            <a:cxnLst/>
            <a:rect l="l" t="t" r="r" b="b"/>
            <a:pathLst>
              <a:path w="21600" h="21600" extrusionOk="0">
                <a:moveTo>
                  <a:pt x="0" y="20458"/>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2" name="Google Shape;432;p4"/>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3" name="Google Shape;433;p4"/>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4" name="Google Shape;434;p4"/>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5" name="Google Shape;435;p4"/>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6" name="Google Shape;436;p4"/>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7" name="Google Shape;437;p4"/>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8" name="Google Shape;438;p4"/>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9" name="Google Shape;439;p4"/>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0" name="Google Shape;440;p4"/>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1" name="Google Shape;441;p4"/>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442" name="Google Shape;442;p4"/>
          <p:cNvGrpSpPr/>
          <p:nvPr/>
        </p:nvGrpSpPr>
        <p:grpSpPr>
          <a:xfrm>
            <a:off x="6677976" y="4591049"/>
            <a:ext cx="872008" cy="585306"/>
            <a:chOff x="6677976" y="4591049"/>
            <a:chExt cx="872008" cy="585306"/>
          </a:xfrm>
        </p:grpSpPr>
        <p:sp>
          <p:nvSpPr>
            <p:cNvPr id="443" name="Google Shape;443;p4"/>
            <p:cNvSpPr/>
            <p:nvPr/>
          </p:nvSpPr>
          <p:spPr>
            <a:xfrm>
              <a:off x="6780370" y="51034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4" name="Google Shape;444;p4"/>
            <p:cNvSpPr/>
            <p:nvPr/>
          </p:nvSpPr>
          <p:spPr>
            <a:xfrm>
              <a:off x="6746556" y="50487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5" name="Google Shape;445;p4"/>
            <p:cNvSpPr/>
            <p:nvPr/>
          </p:nvSpPr>
          <p:spPr>
            <a:xfrm>
              <a:off x="6712267" y="499443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6" name="Google Shape;446;p4"/>
            <p:cNvSpPr/>
            <p:nvPr/>
          </p:nvSpPr>
          <p:spPr>
            <a:xfrm>
              <a:off x="6677976" y="493966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7" name="Google Shape;447;p4"/>
            <p:cNvSpPr/>
            <p:nvPr/>
          </p:nvSpPr>
          <p:spPr>
            <a:xfrm>
              <a:off x="6865143" y="512587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8" name="Google Shape;448;p4"/>
            <p:cNvSpPr/>
            <p:nvPr/>
          </p:nvSpPr>
          <p:spPr>
            <a:xfrm>
              <a:off x="6831329" y="507158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9" name="Google Shape;449;p4"/>
            <p:cNvSpPr/>
            <p:nvPr/>
          </p:nvSpPr>
          <p:spPr>
            <a:xfrm>
              <a:off x="6797038" y="50172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0" name="Google Shape;450;p4"/>
            <p:cNvSpPr/>
            <p:nvPr/>
          </p:nvSpPr>
          <p:spPr>
            <a:xfrm>
              <a:off x="6762749" y="49625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1" name="Google Shape;451;p4"/>
            <p:cNvSpPr/>
            <p:nvPr/>
          </p:nvSpPr>
          <p:spPr>
            <a:xfrm>
              <a:off x="6728935" y="4908232"/>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2" name="Google Shape;452;p4"/>
            <p:cNvSpPr/>
            <p:nvPr/>
          </p:nvSpPr>
          <p:spPr>
            <a:xfrm>
              <a:off x="6916101" y="5094445"/>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3" name="Google Shape;453;p4"/>
            <p:cNvSpPr/>
            <p:nvPr/>
          </p:nvSpPr>
          <p:spPr>
            <a:xfrm>
              <a:off x="6881812" y="503967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4" name="Google Shape;454;p4"/>
            <p:cNvSpPr/>
            <p:nvPr/>
          </p:nvSpPr>
          <p:spPr>
            <a:xfrm>
              <a:off x="6847522" y="498538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5" name="Google Shape;455;p4"/>
            <p:cNvSpPr/>
            <p:nvPr/>
          </p:nvSpPr>
          <p:spPr>
            <a:xfrm>
              <a:off x="6813231" y="493109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6" name="Google Shape;456;p4"/>
            <p:cNvSpPr/>
            <p:nvPr/>
          </p:nvSpPr>
          <p:spPr>
            <a:xfrm>
              <a:off x="6779418" y="487632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7" name="Google Shape;457;p4"/>
            <p:cNvSpPr/>
            <p:nvPr/>
          </p:nvSpPr>
          <p:spPr>
            <a:xfrm>
              <a:off x="7000874" y="511730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8" name="Google Shape;458;p4"/>
            <p:cNvSpPr/>
            <p:nvPr/>
          </p:nvSpPr>
          <p:spPr>
            <a:xfrm>
              <a:off x="6966584" y="506253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59" name="Google Shape;459;p4"/>
            <p:cNvSpPr/>
            <p:nvPr/>
          </p:nvSpPr>
          <p:spPr>
            <a:xfrm>
              <a:off x="6932293" y="50082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0" name="Google Shape;460;p4"/>
            <p:cNvSpPr/>
            <p:nvPr/>
          </p:nvSpPr>
          <p:spPr>
            <a:xfrm>
              <a:off x="6898004" y="495347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1" name="Google Shape;461;p4"/>
            <p:cNvSpPr/>
            <p:nvPr/>
          </p:nvSpPr>
          <p:spPr>
            <a:xfrm>
              <a:off x="6864190" y="4899183"/>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2" name="Google Shape;462;p4"/>
            <p:cNvSpPr/>
            <p:nvPr/>
          </p:nvSpPr>
          <p:spPr>
            <a:xfrm>
              <a:off x="6829900" y="4844891"/>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3" name="Google Shape;463;p4"/>
            <p:cNvSpPr/>
            <p:nvPr/>
          </p:nvSpPr>
          <p:spPr>
            <a:xfrm>
              <a:off x="7085647" y="513968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4" name="Google Shape;464;p4"/>
            <p:cNvSpPr/>
            <p:nvPr/>
          </p:nvSpPr>
          <p:spPr>
            <a:xfrm>
              <a:off x="7051356" y="508539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5" name="Google Shape;465;p4"/>
            <p:cNvSpPr/>
            <p:nvPr/>
          </p:nvSpPr>
          <p:spPr>
            <a:xfrm>
              <a:off x="7017067" y="503110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6" name="Google Shape;466;p4"/>
            <p:cNvSpPr/>
            <p:nvPr/>
          </p:nvSpPr>
          <p:spPr>
            <a:xfrm>
              <a:off x="6982776" y="497633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7" name="Google Shape;467;p4"/>
            <p:cNvSpPr/>
            <p:nvPr/>
          </p:nvSpPr>
          <p:spPr>
            <a:xfrm>
              <a:off x="6948962" y="492204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8" name="Google Shape;468;p4"/>
            <p:cNvSpPr/>
            <p:nvPr/>
          </p:nvSpPr>
          <p:spPr>
            <a:xfrm>
              <a:off x="6914673" y="486727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9" name="Google Shape;469;p4"/>
            <p:cNvSpPr/>
            <p:nvPr/>
          </p:nvSpPr>
          <p:spPr>
            <a:xfrm>
              <a:off x="6880382" y="481298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0" name="Google Shape;470;p4"/>
            <p:cNvSpPr/>
            <p:nvPr/>
          </p:nvSpPr>
          <p:spPr>
            <a:xfrm>
              <a:off x="7136129" y="510825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1" name="Google Shape;471;p4"/>
            <p:cNvSpPr/>
            <p:nvPr/>
          </p:nvSpPr>
          <p:spPr>
            <a:xfrm>
              <a:off x="7101838" y="505348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2" name="Google Shape;472;p4"/>
            <p:cNvSpPr/>
            <p:nvPr/>
          </p:nvSpPr>
          <p:spPr>
            <a:xfrm>
              <a:off x="7067549" y="499919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3" name="Google Shape;473;p4"/>
            <p:cNvSpPr/>
            <p:nvPr/>
          </p:nvSpPr>
          <p:spPr>
            <a:xfrm>
              <a:off x="7033735" y="494490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4" name="Google Shape;474;p4"/>
            <p:cNvSpPr/>
            <p:nvPr/>
          </p:nvSpPr>
          <p:spPr>
            <a:xfrm>
              <a:off x="6999445" y="489013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5" name="Google Shape;475;p4"/>
            <p:cNvSpPr/>
            <p:nvPr/>
          </p:nvSpPr>
          <p:spPr>
            <a:xfrm>
              <a:off x="6965155" y="483584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6" name="Google Shape;476;p4"/>
            <p:cNvSpPr/>
            <p:nvPr/>
          </p:nvSpPr>
          <p:spPr>
            <a:xfrm>
              <a:off x="6930865" y="478107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7" name="Google Shape;477;p4"/>
            <p:cNvSpPr/>
            <p:nvPr/>
          </p:nvSpPr>
          <p:spPr>
            <a:xfrm>
              <a:off x="7220901" y="5130641"/>
              <a:ext cx="41904" cy="37152"/>
            </a:xfrm>
            <a:custGeom>
              <a:avLst/>
              <a:gdLst/>
              <a:ahLst/>
              <a:cxnLst/>
              <a:rect l="l" t="t" r="r" b="b"/>
              <a:pathLst>
                <a:path w="21600" h="21600" extrusionOk="0">
                  <a:moveTo>
                    <a:pt x="10309" y="0"/>
                  </a:moveTo>
                  <a:lnTo>
                    <a:pt x="0" y="21600"/>
                  </a:lnTo>
                  <a:lnTo>
                    <a:pt x="21600" y="20215"/>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8" name="Google Shape;478;p4"/>
            <p:cNvSpPr/>
            <p:nvPr/>
          </p:nvSpPr>
          <p:spPr>
            <a:xfrm>
              <a:off x="7186612" y="507634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9" name="Google Shape;479;p4"/>
            <p:cNvSpPr/>
            <p:nvPr/>
          </p:nvSpPr>
          <p:spPr>
            <a:xfrm>
              <a:off x="7152322" y="502205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0" name="Google Shape;480;p4"/>
            <p:cNvSpPr/>
            <p:nvPr/>
          </p:nvSpPr>
          <p:spPr>
            <a:xfrm>
              <a:off x="7118507" y="4967288"/>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1" name="Google Shape;481;p4"/>
            <p:cNvSpPr/>
            <p:nvPr/>
          </p:nvSpPr>
          <p:spPr>
            <a:xfrm>
              <a:off x="7084218" y="49129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2" name="Google Shape;482;p4"/>
            <p:cNvSpPr/>
            <p:nvPr/>
          </p:nvSpPr>
          <p:spPr>
            <a:xfrm>
              <a:off x="7049928" y="485870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3" name="Google Shape;483;p4"/>
            <p:cNvSpPr/>
            <p:nvPr/>
          </p:nvSpPr>
          <p:spPr>
            <a:xfrm>
              <a:off x="7015637" y="480393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4" name="Google Shape;484;p4"/>
            <p:cNvSpPr/>
            <p:nvPr/>
          </p:nvSpPr>
          <p:spPr>
            <a:xfrm>
              <a:off x="6981824" y="4749641"/>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5" name="Google Shape;485;p4"/>
            <p:cNvSpPr/>
            <p:nvPr/>
          </p:nvSpPr>
          <p:spPr>
            <a:xfrm>
              <a:off x="7271384" y="509920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6" name="Google Shape;486;p4"/>
            <p:cNvSpPr/>
            <p:nvPr/>
          </p:nvSpPr>
          <p:spPr>
            <a:xfrm>
              <a:off x="7237093" y="504491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7" name="Google Shape;487;p4"/>
            <p:cNvSpPr/>
            <p:nvPr/>
          </p:nvSpPr>
          <p:spPr>
            <a:xfrm>
              <a:off x="7202804" y="499014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8" name="Google Shape;488;p4"/>
            <p:cNvSpPr/>
            <p:nvPr/>
          </p:nvSpPr>
          <p:spPr>
            <a:xfrm>
              <a:off x="7168990" y="493585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89" name="Google Shape;489;p4"/>
            <p:cNvSpPr/>
            <p:nvPr/>
          </p:nvSpPr>
          <p:spPr>
            <a:xfrm>
              <a:off x="7134700" y="488108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0" name="Google Shape;490;p4"/>
            <p:cNvSpPr/>
            <p:nvPr/>
          </p:nvSpPr>
          <p:spPr>
            <a:xfrm>
              <a:off x="7100410" y="48267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1" name="Google Shape;491;p4"/>
            <p:cNvSpPr/>
            <p:nvPr/>
          </p:nvSpPr>
          <p:spPr>
            <a:xfrm>
              <a:off x="7066597" y="4772501"/>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2" name="Google Shape;492;p4"/>
            <p:cNvSpPr/>
            <p:nvPr/>
          </p:nvSpPr>
          <p:spPr>
            <a:xfrm>
              <a:off x="7032306" y="471773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3" name="Google Shape;493;p4"/>
            <p:cNvSpPr/>
            <p:nvPr/>
          </p:nvSpPr>
          <p:spPr>
            <a:xfrm>
              <a:off x="7356156" y="512206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4" name="Google Shape;494;p4"/>
            <p:cNvSpPr/>
            <p:nvPr/>
          </p:nvSpPr>
          <p:spPr>
            <a:xfrm>
              <a:off x="7321867" y="506730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5" name="Google Shape;495;p4"/>
            <p:cNvSpPr/>
            <p:nvPr/>
          </p:nvSpPr>
          <p:spPr>
            <a:xfrm>
              <a:off x="7287576" y="501300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6" name="Google Shape;496;p4"/>
            <p:cNvSpPr/>
            <p:nvPr/>
          </p:nvSpPr>
          <p:spPr>
            <a:xfrm>
              <a:off x="7253762" y="495871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7" name="Google Shape;497;p4"/>
            <p:cNvSpPr/>
            <p:nvPr/>
          </p:nvSpPr>
          <p:spPr>
            <a:xfrm>
              <a:off x="7219473" y="490394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8" name="Google Shape;498;p4"/>
            <p:cNvSpPr/>
            <p:nvPr/>
          </p:nvSpPr>
          <p:spPr>
            <a:xfrm>
              <a:off x="7185182" y="484965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99" name="Google Shape;499;p4"/>
            <p:cNvSpPr/>
            <p:nvPr/>
          </p:nvSpPr>
          <p:spPr>
            <a:xfrm>
              <a:off x="7151368" y="479488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0" name="Google Shape;500;p4"/>
            <p:cNvSpPr/>
            <p:nvPr/>
          </p:nvSpPr>
          <p:spPr>
            <a:xfrm>
              <a:off x="7117079" y="474059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1" name="Google Shape;501;p4"/>
            <p:cNvSpPr/>
            <p:nvPr/>
          </p:nvSpPr>
          <p:spPr>
            <a:xfrm>
              <a:off x="7082788" y="468629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2" name="Google Shape;502;p4"/>
            <p:cNvSpPr/>
            <p:nvPr/>
          </p:nvSpPr>
          <p:spPr>
            <a:xfrm>
              <a:off x="7406638" y="509016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3" name="Google Shape;503;p4"/>
            <p:cNvSpPr/>
            <p:nvPr/>
          </p:nvSpPr>
          <p:spPr>
            <a:xfrm>
              <a:off x="7372349" y="503586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4" name="Google Shape;504;p4"/>
            <p:cNvSpPr/>
            <p:nvPr/>
          </p:nvSpPr>
          <p:spPr>
            <a:xfrm>
              <a:off x="7338535" y="498109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5" name="Google Shape;505;p4"/>
            <p:cNvSpPr/>
            <p:nvPr/>
          </p:nvSpPr>
          <p:spPr>
            <a:xfrm>
              <a:off x="7304245" y="492680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6" name="Google Shape;506;p4"/>
            <p:cNvSpPr/>
            <p:nvPr/>
          </p:nvSpPr>
          <p:spPr>
            <a:xfrm>
              <a:off x="7269955" y="487251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7" name="Google Shape;507;p4"/>
            <p:cNvSpPr/>
            <p:nvPr/>
          </p:nvSpPr>
          <p:spPr>
            <a:xfrm>
              <a:off x="7235665" y="48177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8" name="Google Shape;508;p4"/>
            <p:cNvSpPr/>
            <p:nvPr/>
          </p:nvSpPr>
          <p:spPr>
            <a:xfrm>
              <a:off x="7201851" y="476345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09" name="Google Shape;509;p4"/>
            <p:cNvSpPr/>
            <p:nvPr/>
          </p:nvSpPr>
          <p:spPr>
            <a:xfrm>
              <a:off x="7167562" y="470868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0" name="Google Shape;510;p4"/>
            <p:cNvSpPr/>
            <p:nvPr/>
          </p:nvSpPr>
          <p:spPr>
            <a:xfrm>
              <a:off x="7133272" y="465439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1" name="Google Shape;511;p4"/>
            <p:cNvSpPr/>
            <p:nvPr/>
          </p:nvSpPr>
          <p:spPr>
            <a:xfrm>
              <a:off x="7457122" y="5058250"/>
              <a:ext cx="41904" cy="37152"/>
            </a:xfrm>
            <a:custGeom>
              <a:avLst/>
              <a:gdLst/>
              <a:ahLst/>
              <a:cxnLst/>
              <a:rect l="l" t="t" r="r" b="b"/>
              <a:pathLst>
                <a:path w="21600" h="21600" extrusionOk="0">
                  <a:moveTo>
                    <a:pt x="10555" y="0"/>
                  </a:moveTo>
                  <a:lnTo>
                    <a:pt x="0" y="21600"/>
                  </a:lnTo>
                  <a:lnTo>
                    <a:pt x="21600" y="20215"/>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2" name="Google Shape;512;p4"/>
            <p:cNvSpPr/>
            <p:nvPr/>
          </p:nvSpPr>
          <p:spPr>
            <a:xfrm>
              <a:off x="7423307" y="5003958"/>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3" name="Google Shape;513;p4"/>
            <p:cNvSpPr/>
            <p:nvPr/>
          </p:nvSpPr>
          <p:spPr>
            <a:xfrm>
              <a:off x="7389018" y="494966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4" name="Google Shape;514;p4"/>
            <p:cNvSpPr/>
            <p:nvPr/>
          </p:nvSpPr>
          <p:spPr>
            <a:xfrm>
              <a:off x="7354728" y="489489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5" name="Google Shape;515;p4"/>
            <p:cNvSpPr/>
            <p:nvPr/>
          </p:nvSpPr>
          <p:spPr>
            <a:xfrm>
              <a:off x="7320437" y="484060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6" name="Google Shape;516;p4"/>
            <p:cNvSpPr/>
            <p:nvPr/>
          </p:nvSpPr>
          <p:spPr>
            <a:xfrm>
              <a:off x="7286624" y="4786313"/>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7" name="Google Shape;517;p4"/>
            <p:cNvSpPr/>
            <p:nvPr/>
          </p:nvSpPr>
          <p:spPr>
            <a:xfrm>
              <a:off x="7252334" y="47315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8" name="Google Shape;518;p4"/>
            <p:cNvSpPr/>
            <p:nvPr/>
          </p:nvSpPr>
          <p:spPr>
            <a:xfrm>
              <a:off x="7218043" y="467725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19" name="Google Shape;519;p4"/>
            <p:cNvSpPr/>
            <p:nvPr/>
          </p:nvSpPr>
          <p:spPr>
            <a:xfrm>
              <a:off x="7184230" y="4622481"/>
              <a:ext cx="41904" cy="36666"/>
            </a:xfrm>
            <a:custGeom>
              <a:avLst/>
              <a:gdLst/>
              <a:ahLst/>
              <a:cxnLst/>
              <a:rect l="l" t="t" r="r" b="b"/>
              <a:pathLst>
                <a:path w="21600" h="21600" extrusionOk="0">
                  <a:moveTo>
                    <a:pt x="10309" y="0"/>
                  </a:moveTo>
                  <a:lnTo>
                    <a:pt x="0" y="21600"/>
                  </a:lnTo>
                  <a:lnTo>
                    <a:pt x="21600" y="20478"/>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0" name="Google Shape;520;p4"/>
            <p:cNvSpPr/>
            <p:nvPr/>
          </p:nvSpPr>
          <p:spPr>
            <a:xfrm>
              <a:off x="7508080" y="502681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1" name="Google Shape;521;p4"/>
            <p:cNvSpPr/>
            <p:nvPr/>
          </p:nvSpPr>
          <p:spPr>
            <a:xfrm>
              <a:off x="7473791" y="49725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2" name="Google Shape;522;p4"/>
            <p:cNvSpPr/>
            <p:nvPr/>
          </p:nvSpPr>
          <p:spPr>
            <a:xfrm>
              <a:off x="7439500" y="491775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3" name="Google Shape;523;p4"/>
            <p:cNvSpPr/>
            <p:nvPr/>
          </p:nvSpPr>
          <p:spPr>
            <a:xfrm>
              <a:off x="7405210" y="486346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4" name="Google Shape;524;p4"/>
            <p:cNvSpPr/>
            <p:nvPr/>
          </p:nvSpPr>
          <p:spPr>
            <a:xfrm>
              <a:off x="7371397" y="480869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5" name="Google Shape;525;p4"/>
            <p:cNvSpPr/>
            <p:nvPr/>
          </p:nvSpPr>
          <p:spPr>
            <a:xfrm>
              <a:off x="7337106" y="475440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6" name="Google Shape;526;p4"/>
            <p:cNvSpPr/>
            <p:nvPr/>
          </p:nvSpPr>
          <p:spPr>
            <a:xfrm>
              <a:off x="7302817" y="4700111"/>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7" name="Google Shape;527;p4"/>
            <p:cNvSpPr/>
            <p:nvPr/>
          </p:nvSpPr>
          <p:spPr>
            <a:xfrm>
              <a:off x="7268526" y="464534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8" name="Google Shape;528;p4"/>
            <p:cNvSpPr/>
            <p:nvPr/>
          </p:nvSpPr>
          <p:spPr>
            <a:xfrm>
              <a:off x="7234712" y="459104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grpSp>
        <p:nvGrpSpPr>
          <p:cNvPr id="529" name="Google Shape;529;p4"/>
          <p:cNvGrpSpPr/>
          <p:nvPr/>
        </p:nvGrpSpPr>
        <p:grpSpPr>
          <a:xfrm>
            <a:off x="-45720" y="1170144"/>
            <a:ext cx="864886" cy="1040119"/>
            <a:chOff x="-45720" y="1170144"/>
            <a:chExt cx="864886" cy="1040119"/>
          </a:xfrm>
        </p:grpSpPr>
        <p:sp>
          <p:nvSpPr>
            <p:cNvPr id="530" name="Google Shape;530;p4"/>
            <p:cNvSpPr/>
            <p:nvPr/>
          </p:nvSpPr>
          <p:spPr>
            <a:xfrm>
              <a:off x="483394" y="117014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1" name="Google Shape;531;p4"/>
            <p:cNvSpPr/>
            <p:nvPr/>
          </p:nvSpPr>
          <p:spPr>
            <a:xfrm>
              <a:off x="518160" y="1249678"/>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2" name="Google Shape;532;p4"/>
            <p:cNvSpPr/>
            <p:nvPr/>
          </p:nvSpPr>
          <p:spPr>
            <a:xfrm>
              <a:off x="553402" y="132873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3" name="Google Shape;533;p4"/>
            <p:cNvSpPr/>
            <p:nvPr/>
          </p:nvSpPr>
          <p:spPr>
            <a:xfrm>
              <a:off x="588169" y="140779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4" name="Google Shape;534;p4"/>
            <p:cNvSpPr/>
            <p:nvPr/>
          </p:nvSpPr>
          <p:spPr>
            <a:xfrm>
              <a:off x="622935" y="1486851"/>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5" name="Google Shape;535;p4"/>
            <p:cNvSpPr/>
            <p:nvPr/>
          </p:nvSpPr>
          <p:spPr>
            <a:xfrm>
              <a:off x="658177" y="1566384"/>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6" name="Google Shape;536;p4"/>
            <p:cNvSpPr/>
            <p:nvPr/>
          </p:nvSpPr>
          <p:spPr>
            <a:xfrm>
              <a:off x="692944" y="164544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7" name="Google Shape;537;p4"/>
            <p:cNvSpPr/>
            <p:nvPr/>
          </p:nvSpPr>
          <p:spPr>
            <a:xfrm>
              <a:off x="728186" y="172450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8" name="Google Shape;538;p4"/>
            <p:cNvSpPr/>
            <p:nvPr/>
          </p:nvSpPr>
          <p:spPr>
            <a:xfrm>
              <a:off x="762952" y="180355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39" name="Google Shape;539;p4"/>
            <p:cNvSpPr/>
            <p:nvPr/>
          </p:nvSpPr>
          <p:spPr>
            <a:xfrm>
              <a:off x="410050" y="120253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0" name="Google Shape;540;p4"/>
            <p:cNvSpPr/>
            <p:nvPr/>
          </p:nvSpPr>
          <p:spPr>
            <a:xfrm>
              <a:off x="444818" y="128206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1" name="Google Shape;541;p4"/>
            <p:cNvSpPr/>
            <p:nvPr/>
          </p:nvSpPr>
          <p:spPr>
            <a:xfrm>
              <a:off x="479583" y="1361120"/>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2" name="Google Shape;542;p4"/>
            <p:cNvSpPr/>
            <p:nvPr/>
          </p:nvSpPr>
          <p:spPr>
            <a:xfrm>
              <a:off x="514825" y="144017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3" name="Google Shape;543;p4"/>
            <p:cNvSpPr/>
            <p:nvPr/>
          </p:nvSpPr>
          <p:spPr>
            <a:xfrm>
              <a:off x="549593" y="151923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4" name="Google Shape;544;p4"/>
            <p:cNvSpPr/>
            <p:nvPr/>
          </p:nvSpPr>
          <p:spPr>
            <a:xfrm>
              <a:off x="584358" y="1598770"/>
              <a:ext cx="56700" cy="49518"/>
            </a:xfrm>
            <a:custGeom>
              <a:avLst/>
              <a:gdLst/>
              <a:ahLst/>
              <a:cxnLst/>
              <a:rect l="l" t="t" r="r" b="b"/>
              <a:pathLst>
                <a:path w="21600" h="21600" extrusionOk="0">
                  <a:moveTo>
                    <a:pt x="8531"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5" name="Google Shape;545;p4"/>
            <p:cNvSpPr/>
            <p:nvPr/>
          </p:nvSpPr>
          <p:spPr>
            <a:xfrm>
              <a:off x="619601" y="167782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6" name="Google Shape;546;p4"/>
            <p:cNvSpPr/>
            <p:nvPr/>
          </p:nvSpPr>
          <p:spPr>
            <a:xfrm>
              <a:off x="654367" y="175688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7" name="Google Shape;547;p4"/>
            <p:cNvSpPr/>
            <p:nvPr/>
          </p:nvSpPr>
          <p:spPr>
            <a:xfrm>
              <a:off x="689610" y="183594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8" name="Google Shape;548;p4"/>
            <p:cNvSpPr/>
            <p:nvPr/>
          </p:nvSpPr>
          <p:spPr>
            <a:xfrm>
              <a:off x="336232" y="1235390"/>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49" name="Google Shape;549;p4"/>
            <p:cNvSpPr/>
            <p:nvPr/>
          </p:nvSpPr>
          <p:spPr>
            <a:xfrm>
              <a:off x="371475" y="131444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0" name="Google Shape;550;p4"/>
            <p:cNvSpPr/>
            <p:nvPr/>
          </p:nvSpPr>
          <p:spPr>
            <a:xfrm>
              <a:off x="406241" y="139350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1" name="Google Shape;551;p4"/>
            <p:cNvSpPr/>
            <p:nvPr/>
          </p:nvSpPr>
          <p:spPr>
            <a:xfrm>
              <a:off x="441007" y="147256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2" name="Google Shape;552;p4"/>
            <p:cNvSpPr/>
            <p:nvPr/>
          </p:nvSpPr>
          <p:spPr>
            <a:xfrm>
              <a:off x="476250" y="155209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3" name="Google Shape;553;p4"/>
            <p:cNvSpPr/>
            <p:nvPr/>
          </p:nvSpPr>
          <p:spPr>
            <a:xfrm>
              <a:off x="511016" y="163115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4" name="Google Shape;554;p4"/>
            <p:cNvSpPr/>
            <p:nvPr/>
          </p:nvSpPr>
          <p:spPr>
            <a:xfrm>
              <a:off x="545782" y="1710212"/>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5" name="Google Shape;555;p4"/>
            <p:cNvSpPr/>
            <p:nvPr/>
          </p:nvSpPr>
          <p:spPr>
            <a:xfrm>
              <a:off x="581025" y="178927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6" name="Google Shape;556;p4"/>
            <p:cNvSpPr/>
            <p:nvPr/>
          </p:nvSpPr>
          <p:spPr>
            <a:xfrm>
              <a:off x="615791" y="18683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7" name="Google Shape;557;p4"/>
            <p:cNvSpPr/>
            <p:nvPr/>
          </p:nvSpPr>
          <p:spPr>
            <a:xfrm>
              <a:off x="262890" y="126777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8" name="Google Shape;558;p4"/>
            <p:cNvSpPr/>
            <p:nvPr/>
          </p:nvSpPr>
          <p:spPr>
            <a:xfrm>
              <a:off x="297656" y="1346833"/>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59" name="Google Shape;559;p4"/>
            <p:cNvSpPr/>
            <p:nvPr/>
          </p:nvSpPr>
          <p:spPr>
            <a:xfrm>
              <a:off x="332899" y="142589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0" name="Google Shape;560;p4"/>
            <p:cNvSpPr/>
            <p:nvPr/>
          </p:nvSpPr>
          <p:spPr>
            <a:xfrm>
              <a:off x="367664" y="150494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1" name="Google Shape;561;p4"/>
            <p:cNvSpPr/>
            <p:nvPr/>
          </p:nvSpPr>
          <p:spPr>
            <a:xfrm>
              <a:off x="402431" y="1584482"/>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2" name="Google Shape;562;p4"/>
            <p:cNvSpPr/>
            <p:nvPr/>
          </p:nvSpPr>
          <p:spPr>
            <a:xfrm>
              <a:off x="437674" y="166353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3" name="Google Shape;563;p4"/>
            <p:cNvSpPr/>
            <p:nvPr/>
          </p:nvSpPr>
          <p:spPr>
            <a:xfrm>
              <a:off x="472439" y="174259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4" name="Google Shape;564;p4"/>
            <p:cNvSpPr/>
            <p:nvPr/>
          </p:nvSpPr>
          <p:spPr>
            <a:xfrm>
              <a:off x="507206" y="182165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5" name="Google Shape;565;p4"/>
            <p:cNvSpPr/>
            <p:nvPr/>
          </p:nvSpPr>
          <p:spPr>
            <a:xfrm>
              <a:off x="542449" y="1901188"/>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6" name="Google Shape;566;p4"/>
            <p:cNvSpPr/>
            <p:nvPr/>
          </p:nvSpPr>
          <p:spPr>
            <a:xfrm>
              <a:off x="189547" y="130016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7" name="Google Shape;567;p4"/>
            <p:cNvSpPr/>
            <p:nvPr/>
          </p:nvSpPr>
          <p:spPr>
            <a:xfrm>
              <a:off x="224313" y="137921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8" name="Google Shape;568;p4"/>
            <p:cNvSpPr/>
            <p:nvPr/>
          </p:nvSpPr>
          <p:spPr>
            <a:xfrm>
              <a:off x="259080" y="1458276"/>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9" name="Google Shape;569;p4"/>
            <p:cNvSpPr/>
            <p:nvPr/>
          </p:nvSpPr>
          <p:spPr>
            <a:xfrm>
              <a:off x="294322" y="1537809"/>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0" name="Google Shape;570;p4"/>
            <p:cNvSpPr/>
            <p:nvPr/>
          </p:nvSpPr>
          <p:spPr>
            <a:xfrm>
              <a:off x="329088" y="161686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1" name="Google Shape;571;p4"/>
            <p:cNvSpPr/>
            <p:nvPr/>
          </p:nvSpPr>
          <p:spPr>
            <a:xfrm>
              <a:off x="363855" y="169592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2" name="Google Shape;572;p4"/>
            <p:cNvSpPr/>
            <p:nvPr/>
          </p:nvSpPr>
          <p:spPr>
            <a:xfrm>
              <a:off x="399097" y="177498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3" name="Google Shape;573;p4"/>
            <p:cNvSpPr/>
            <p:nvPr/>
          </p:nvSpPr>
          <p:spPr>
            <a:xfrm>
              <a:off x="433863" y="185403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4" name="Google Shape;574;p4"/>
            <p:cNvSpPr/>
            <p:nvPr/>
          </p:nvSpPr>
          <p:spPr>
            <a:xfrm>
              <a:off x="468630" y="1933573"/>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5" name="Google Shape;575;p4"/>
            <p:cNvSpPr/>
            <p:nvPr/>
          </p:nvSpPr>
          <p:spPr>
            <a:xfrm>
              <a:off x="115728" y="133254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6" name="Google Shape;576;p4"/>
            <p:cNvSpPr/>
            <p:nvPr/>
          </p:nvSpPr>
          <p:spPr>
            <a:xfrm>
              <a:off x="150971" y="141160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7" name="Google Shape;577;p4"/>
            <p:cNvSpPr/>
            <p:nvPr/>
          </p:nvSpPr>
          <p:spPr>
            <a:xfrm>
              <a:off x="185738" y="149066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8" name="Google Shape;578;p4"/>
            <p:cNvSpPr/>
            <p:nvPr/>
          </p:nvSpPr>
          <p:spPr>
            <a:xfrm>
              <a:off x="220503" y="1570195"/>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9" name="Google Shape;579;p4"/>
            <p:cNvSpPr/>
            <p:nvPr/>
          </p:nvSpPr>
          <p:spPr>
            <a:xfrm>
              <a:off x="255746" y="164925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0" name="Google Shape;580;p4"/>
            <p:cNvSpPr/>
            <p:nvPr/>
          </p:nvSpPr>
          <p:spPr>
            <a:xfrm>
              <a:off x="290513" y="172830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1" name="Google Shape;581;p4"/>
            <p:cNvSpPr/>
            <p:nvPr/>
          </p:nvSpPr>
          <p:spPr>
            <a:xfrm>
              <a:off x="325279" y="1807367"/>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2" name="Google Shape;582;p4"/>
            <p:cNvSpPr/>
            <p:nvPr/>
          </p:nvSpPr>
          <p:spPr>
            <a:xfrm>
              <a:off x="360521" y="188690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3" name="Google Shape;583;p4"/>
            <p:cNvSpPr/>
            <p:nvPr/>
          </p:nvSpPr>
          <p:spPr>
            <a:xfrm>
              <a:off x="395288" y="196595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4" name="Google Shape;584;p4"/>
            <p:cNvSpPr/>
            <p:nvPr/>
          </p:nvSpPr>
          <p:spPr>
            <a:xfrm>
              <a:off x="42386" y="136493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5" name="Google Shape;585;p4"/>
            <p:cNvSpPr/>
            <p:nvPr/>
          </p:nvSpPr>
          <p:spPr>
            <a:xfrm>
              <a:off x="77153" y="144398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6" name="Google Shape;586;p4"/>
            <p:cNvSpPr/>
            <p:nvPr/>
          </p:nvSpPr>
          <p:spPr>
            <a:xfrm>
              <a:off x="112395" y="152352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7" name="Google Shape;587;p4"/>
            <p:cNvSpPr/>
            <p:nvPr/>
          </p:nvSpPr>
          <p:spPr>
            <a:xfrm>
              <a:off x="147161" y="160258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8" name="Google Shape;588;p4"/>
            <p:cNvSpPr/>
            <p:nvPr/>
          </p:nvSpPr>
          <p:spPr>
            <a:xfrm>
              <a:off x="181928" y="1681637"/>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9" name="Google Shape;589;p4"/>
            <p:cNvSpPr/>
            <p:nvPr/>
          </p:nvSpPr>
          <p:spPr>
            <a:xfrm>
              <a:off x="217169" y="1760695"/>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0" name="Google Shape;590;p4"/>
            <p:cNvSpPr/>
            <p:nvPr/>
          </p:nvSpPr>
          <p:spPr>
            <a:xfrm>
              <a:off x="251936" y="183975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1" name="Google Shape;591;p4"/>
            <p:cNvSpPr/>
            <p:nvPr/>
          </p:nvSpPr>
          <p:spPr>
            <a:xfrm>
              <a:off x="286702" y="1919286"/>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2" name="Google Shape;592;p4"/>
            <p:cNvSpPr/>
            <p:nvPr/>
          </p:nvSpPr>
          <p:spPr>
            <a:xfrm>
              <a:off x="321944" y="199834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3" name="Google Shape;593;p4"/>
            <p:cNvSpPr/>
            <p:nvPr/>
          </p:nvSpPr>
          <p:spPr>
            <a:xfrm>
              <a:off x="-31432" y="139731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4" name="Google Shape;594;p4"/>
            <p:cNvSpPr/>
            <p:nvPr/>
          </p:nvSpPr>
          <p:spPr>
            <a:xfrm>
              <a:off x="3810" y="147637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5" name="Google Shape;595;p4"/>
            <p:cNvSpPr/>
            <p:nvPr/>
          </p:nvSpPr>
          <p:spPr>
            <a:xfrm>
              <a:off x="38576" y="155590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6" name="Google Shape;596;p4"/>
            <p:cNvSpPr/>
            <p:nvPr/>
          </p:nvSpPr>
          <p:spPr>
            <a:xfrm>
              <a:off x="73819" y="163496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7" name="Google Shape;597;p4"/>
            <p:cNvSpPr/>
            <p:nvPr/>
          </p:nvSpPr>
          <p:spPr>
            <a:xfrm>
              <a:off x="108584" y="171402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8" name="Google Shape;598;p4"/>
            <p:cNvSpPr/>
            <p:nvPr/>
          </p:nvSpPr>
          <p:spPr>
            <a:xfrm>
              <a:off x="143351" y="179308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9" name="Google Shape;599;p4"/>
            <p:cNvSpPr/>
            <p:nvPr/>
          </p:nvSpPr>
          <p:spPr>
            <a:xfrm>
              <a:off x="178594" y="1872613"/>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0" name="Google Shape;600;p4"/>
            <p:cNvSpPr/>
            <p:nvPr/>
          </p:nvSpPr>
          <p:spPr>
            <a:xfrm>
              <a:off x="213359" y="195167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1" name="Google Shape;601;p4"/>
            <p:cNvSpPr/>
            <p:nvPr/>
          </p:nvSpPr>
          <p:spPr>
            <a:xfrm>
              <a:off x="248125" y="2030728"/>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2" name="Google Shape;602;p4"/>
            <p:cNvSpPr/>
            <p:nvPr/>
          </p:nvSpPr>
          <p:spPr>
            <a:xfrm>
              <a:off x="-34766" y="158829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3" name="Google Shape;603;p4"/>
            <p:cNvSpPr/>
            <p:nvPr/>
          </p:nvSpPr>
          <p:spPr>
            <a:xfrm>
              <a:off x="0" y="166735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4" name="Google Shape;604;p4"/>
            <p:cNvSpPr/>
            <p:nvPr/>
          </p:nvSpPr>
          <p:spPr>
            <a:xfrm>
              <a:off x="35243" y="174640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5" name="Google Shape;605;p4"/>
            <p:cNvSpPr/>
            <p:nvPr/>
          </p:nvSpPr>
          <p:spPr>
            <a:xfrm>
              <a:off x="70008" y="1825940"/>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6" name="Google Shape;606;p4"/>
            <p:cNvSpPr/>
            <p:nvPr/>
          </p:nvSpPr>
          <p:spPr>
            <a:xfrm>
              <a:off x="104775" y="1904998"/>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7" name="Google Shape;607;p4"/>
            <p:cNvSpPr/>
            <p:nvPr/>
          </p:nvSpPr>
          <p:spPr>
            <a:xfrm>
              <a:off x="140017" y="198405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8" name="Google Shape;608;p4"/>
            <p:cNvSpPr/>
            <p:nvPr/>
          </p:nvSpPr>
          <p:spPr>
            <a:xfrm>
              <a:off x="174784" y="206311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9" name="Google Shape;609;p4"/>
            <p:cNvSpPr/>
            <p:nvPr/>
          </p:nvSpPr>
          <p:spPr>
            <a:xfrm>
              <a:off x="-38576" y="1778792"/>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0" name="Google Shape;610;p4"/>
            <p:cNvSpPr/>
            <p:nvPr/>
          </p:nvSpPr>
          <p:spPr>
            <a:xfrm>
              <a:off x="-3333" y="185832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1" name="Google Shape;611;p4"/>
            <p:cNvSpPr/>
            <p:nvPr/>
          </p:nvSpPr>
          <p:spPr>
            <a:xfrm>
              <a:off x="31432" y="193738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2" name="Google Shape;612;p4"/>
            <p:cNvSpPr/>
            <p:nvPr/>
          </p:nvSpPr>
          <p:spPr>
            <a:xfrm>
              <a:off x="66198" y="201644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3" name="Google Shape;613;p4"/>
            <p:cNvSpPr/>
            <p:nvPr/>
          </p:nvSpPr>
          <p:spPr>
            <a:xfrm>
              <a:off x="101441" y="209549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4" name="Google Shape;614;p4"/>
            <p:cNvSpPr/>
            <p:nvPr/>
          </p:nvSpPr>
          <p:spPr>
            <a:xfrm>
              <a:off x="-41910" y="196976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5" name="Google Shape;615;p4"/>
            <p:cNvSpPr/>
            <p:nvPr/>
          </p:nvSpPr>
          <p:spPr>
            <a:xfrm>
              <a:off x="-7144" y="20488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6" name="Google Shape;616;p4"/>
            <p:cNvSpPr/>
            <p:nvPr/>
          </p:nvSpPr>
          <p:spPr>
            <a:xfrm>
              <a:off x="27623" y="212788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7" name="Google Shape;617;p4"/>
            <p:cNvSpPr/>
            <p:nvPr/>
          </p:nvSpPr>
          <p:spPr>
            <a:xfrm>
              <a:off x="-45720" y="2160745"/>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618" name="Google Shape;618;p4"/>
          <p:cNvSpPr txBox="1">
            <a:spLocks noGrp="1"/>
          </p:cNvSpPr>
          <p:nvPr>
            <p:ph type="ctrTitle"/>
          </p:nvPr>
        </p:nvSpPr>
        <p:spPr>
          <a:xfrm>
            <a:off x="489100" y="1855563"/>
            <a:ext cx="3668700" cy="11598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a:endParaRPr/>
          </a:p>
        </p:txBody>
      </p:sp>
      <p:sp>
        <p:nvSpPr>
          <p:cNvPr id="619" name="Google Shape;619;p4"/>
          <p:cNvSpPr txBox="1">
            <a:spLocks noGrp="1"/>
          </p:cNvSpPr>
          <p:nvPr>
            <p:ph type="subTitle" idx="1"/>
          </p:nvPr>
        </p:nvSpPr>
        <p:spPr>
          <a:xfrm>
            <a:off x="489100" y="3036075"/>
            <a:ext cx="3243600" cy="3552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1000"/>
              </a:spcBef>
              <a:spcAft>
                <a:spcPts val="0"/>
              </a:spcAft>
              <a:buClr>
                <a:schemeClr val="lt1"/>
              </a:buClr>
              <a:buSzPts val="2400"/>
              <a:buNone/>
              <a:defRPr>
                <a:solidFill>
                  <a:schemeClr val="lt1"/>
                </a:solidFill>
              </a:defRPr>
            </a:lvl2pPr>
            <a:lvl3pPr lvl="2" rtl="0">
              <a:spcBef>
                <a:spcPts val="1000"/>
              </a:spcBef>
              <a:spcAft>
                <a:spcPts val="0"/>
              </a:spcAft>
              <a:buClr>
                <a:schemeClr val="lt1"/>
              </a:buClr>
              <a:buSzPts val="2400"/>
              <a:buNone/>
              <a:defRPr>
                <a:solidFill>
                  <a:schemeClr val="lt1"/>
                </a:solidFill>
              </a:defRPr>
            </a:lvl3pPr>
            <a:lvl4pPr lvl="3" rtl="0">
              <a:spcBef>
                <a:spcPts val="1000"/>
              </a:spcBef>
              <a:spcAft>
                <a:spcPts val="0"/>
              </a:spcAft>
              <a:buClr>
                <a:schemeClr val="lt1"/>
              </a:buClr>
              <a:buSzPts val="2400"/>
              <a:buNone/>
              <a:defRPr>
                <a:solidFill>
                  <a:schemeClr val="lt1"/>
                </a:solidFill>
              </a:defRPr>
            </a:lvl4pPr>
            <a:lvl5pPr lvl="4" rtl="0">
              <a:spcBef>
                <a:spcPts val="1000"/>
              </a:spcBef>
              <a:spcAft>
                <a:spcPts val="0"/>
              </a:spcAft>
              <a:buClr>
                <a:schemeClr val="lt1"/>
              </a:buClr>
              <a:buSzPts val="2400"/>
              <a:buNone/>
              <a:defRPr>
                <a:solidFill>
                  <a:schemeClr val="lt1"/>
                </a:solidFill>
              </a:defRPr>
            </a:lvl5pPr>
            <a:lvl6pPr lvl="5" rtl="0">
              <a:spcBef>
                <a:spcPts val="1000"/>
              </a:spcBef>
              <a:spcAft>
                <a:spcPts val="0"/>
              </a:spcAft>
              <a:buClr>
                <a:schemeClr val="lt1"/>
              </a:buClr>
              <a:buSzPts val="2400"/>
              <a:buNone/>
              <a:defRPr>
                <a:solidFill>
                  <a:schemeClr val="lt1"/>
                </a:solidFill>
              </a:defRPr>
            </a:lvl6pPr>
            <a:lvl7pPr lvl="6" rtl="0">
              <a:spcBef>
                <a:spcPts val="1000"/>
              </a:spcBef>
              <a:spcAft>
                <a:spcPts val="0"/>
              </a:spcAft>
              <a:buClr>
                <a:schemeClr val="lt1"/>
              </a:buClr>
              <a:buSzPts val="2400"/>
              <a:buNone/>
              <a:defRPr>
                <a:solidFill>
                  <a:schemeClr val="lt1"/>
                </a:solidFill>
              </a:defRPr>
            </a:lvl7pPr>
            <a:lvl8pPr lvl="7" rtl="0">
              <a:spcBef>
                <a:spcPts val="1000"/>
              </a:spcBef>
              <a:spcAft>
                <a:spcPts val="0"/>
              </a:spcAft>
              <a:buClr>
                <a:schemeClr val="lt1"/>
              </a:buClr>
              <a:buSzPts val="2400"/>
              <a:buNone/>
              <a:defRPr>
                <a:solidFill>
                  <a:schemeClr val="lt1"/>
                </a:solidFill>
              </a:defRPr>
            </a:lvl8pPr>
            <a:lvl9pPr lvl="8" rtl="0">
              <a:spcBef>
                <a:spcPts val="1000"/>
              </a:spcBef>
              <a:spcAft>
                <a:spcPts val="1000"/>
              </a:spcAft>
              <a:buClr>
                <a:schemeClr val="lt1"/>
              </a:buClr>
              <a:buSzPts val="2400"/>
              <a:buNone/>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04"/>
        <p:cNvGrpSpPr/>
        <p:nvPr/>
      </p:nvGrpSpPr>
      <p:grpSpPr>
        <a:xfrm>
          <a:off x="0" y="0"/>
          <a:ext cx="0" cy="0"/>
          <a:chOff x="0" y="0"/>
          <a:chExt cx="0" cy="0"/>
        </a:xfrm>
      </p:grpSpPr>
      <p:sp>
        <p:nvSpPr>
          <p:cNvPr id="1105" name="Google Shape;1105;p8"/>
          <p:cNvSpPr/>
          <p:nvPr/>
        </p:nvSpPr>
        <p:spPr>
          <a:xfrm>
            <a:off x="-966" y="3888317"/>
            <a:ext cx="8138178" cy="1225368"/>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6" name="Google Shape;1106;p8"/>
          <p:cNvSpPr/>
          <p:nvPr/>
        </p:nvSpPr>
        <p:spPr>
          <a:xfrm>
            <a:off x="7592854" y="4213859"/>
            <a:ext cx="1551150" cy="929664"/>
          </a:xfrm>
          <a:custGeom>
            <a:avLst/>
            <a:gdLst/>
            <a:ahLst/>
            <a:cxnLst/>
            <a:rect l="l" t="t" r="r" b="b"/>
            <a:pathLst>
              <a:path w="21600" h="21600" extrusionOk="0">
                <a:moveTo>
                  <a:pt x="21600" y="21600"/>
                </a:moveTo>
                <a:lnTo>
                  <a:pt x="21600" y="0"/>
                </a:lnTo>
                <a:lnTo>
                  <a:pt x="5677" y="8222"/>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7" name="Google Shape;1107;p8"/>
          <p:cNvSpPr/>
          <p:nvPr/>
        </p:nvSpPr>
        <p:spPr>
          <a:xfrm>
            <a:off x="0" y="120976"/>
            <a:ext cx="5398758" cy="1564758"/>
          </a:xfrm>
          <a:custGeom>
            <a:avLst/>
            <a:gdLst/>
            <a:ahLst/>
            <a:cxnLst/>
            <a:rect l="l" t="t" r="r" b="b"/>
            <a:pathLst>
              <a:path w="21600" h="21600" extrusionOk="0">
                <a:moveTo>
                  <a:pt x="0" y="0"/>
                </a:moveTo>
                <a:lnTo>
                  <a:pt x="0" y="21600"/>
                </a:lnTo>
                <a:lnTo>
                  <a:pt x="18330" y="17603"/>
                </a:lnTo>
                <a:lnTo>
                  <a:pt x="21600" y="4646"/>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8" name="Google Shape;1108;p8"/>
          <p:cNvSpPr/>
          <p:nvPr/>
        </p:nvSpPr>
        <p:spPr>
          <a:xfrm>
            <a:off x="-2" y="684846"/>
            <a:ext cx="1204416" cy="865836"/>
          </a:xfrm>
          <a:custGeom>
            <a:avLst/>
            <a:gdLst/>
            <a:ahLst/>
            <a:cxnLst/>
            <a:rect l="l" t="t" r="r" b="b"/>
            <a:pathLst>
              <a:path w="21600" h="21600" extrusionOk="0">
                <a:moveTo>
                  <a:pt x="21600" y="0"/>
                </a:moveTo>
                <a:lnTo>
                  <a:pt x="0" y="19556"/>
                </a:lnTo>
                <a:lnTo>
                  <a:pt x="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9" name="Google Shape;1109;p8"/>
          <p:cNvSpPr/>
          <p:nvPr/>
        </p:nvSpPr>
        <p:spPr>
          <a:xfrm>
            <a:off x="-1" y="227645"/>
            <a:ext cx="1679238" cy="1181088"/>
          </a:xfrm>
          <a:custGeom>
            <a:avLst/>
            <a:gdLst/>
            <a:ahLst/>
            <a:cxnLst/>
            <a:rect l="l" t="t" r="r" b="b"/>
            <a:pathLst>
              <a:path w="21600" h="21600" extrusionOk="0">
                <a:moveTo>
                  <a:pt x="0" y="21600"/>
                </a:moveTo>
                <a:lnTo>
                  <a:pt x="21600" y="0"/>
                </a:lnTo>
                <a:lnTo>
                  <a:pt x="0" y="2045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0" name="Google Shape;1110;p8"/>
          <p:cNvSpPr/>
          <p:nvPr/>
        </p:nvSpPr>
        <p:spPr>
          <a:xfrm>
            <a:off x="40957" y="235267"/>
            <a:ext cx="898182" cy="624834"/>
          </a:xfrm>
          <a:custGeom>
            <a:avLst/>
            <a:gdLst/>
            <a:ahLst/>
            <a:cxnLst/>
            <a:rect l="l" t="t" r="r" b="b"/>
            <a:pathLst>
              <a:path w="21600" h="21600" extrusionOk="0">
                <a:moveTo>
                  <a:pt x="0" y="20283"/>
                </a:moveTo>
                <a:lnTo>
                  <a:pt x="630" y="21600"/>
                </a:lnTo>
                <a:lnTo>
                  <a:pt x="2160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1" name="Google Shape;1111;p8"/>
          <p:cNvSpPr/>
          <p:nvPr/>
        </p:nvSpPr>
        <p:spPr>
          <a:xfrm>
            <a:off x="-2" y="121918"/>
            <a:ext cx="1253016" cy="910116"/>
          </a:xfrm>
          <a:custGeom>
            <a:avLst/>
            <a:gdLst/>
            <a:ahLst/>
            <a:cxnLst/>
            <a:rect l="l" t="t" r="r" b="b"/>
            <a:pathLst>
              <a:path w="21600" h="21600" extrusionOk="0">
                <a:moveTo>
                  <a:pt x="0" y="21600"/>
                </a:moveTo>
                <a:lnTo>
                  <a:pt x="21600" y="0"/>
                </a:lnTo>
                <a:lnTo>
                  <a:pt x="0" y="19136"/>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2" name="Google Shape;1112;p8"/>
          <p:cNvSpPr/>
          <p:nvPr/>
        </p:nvSpPr>
        <p:spPr>
          <a:xfrm>
            <a:off x="0" y="511492"/>
            <a:ext cx="6746544" cy="682452"/>
          </a:xfrm>
          <a:custGeom>
            <a:avLst/>
            <a:gdLst/>
            <a:ahLst/>
            <a:cxnLst/>
            <a:rect l="l" t="t" r="r" b="b"/>
            <a:pathLst>
              <a:path w="21600" h="21600" extrusionOk="0">
                <a:moveTo>
                  <a:pt x="0" y="0"/>
                </a:moveTo>
                <a:lnTo>
                  <a:pt x="0" y="21600"/>
                </a:lnTo>
                <a:lnTo>
                  <a:pt x="18102"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3" name="Google Shape;1113;p8"/>
          <p:cNvSpPr/>
          <p:nvPr/>
        </p:nvSpPr>
        <p:spPr>
          <a:xfrm>
            <a:off x="-2" y="1011078"/>
            <a:ext cx="383832" cy="288630"/>
          </a:xfrm>
          <a:custGeom>
            <a:avLst/>
            <a:gdLst/>
            <a:ahLst/>
            <a:cxnLst/>
            <a:rect l="l" t="t" r="r" b="b"/>
            <a:pathLst>
              <a:path w="21600" h="21600" extrusionOk="0">
                <a:moveTo>
                  <a:pt x="0" y="17822"/>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4" name="Google Shape;1114;p8"/>
          <p:cNvSpPr/>
          <p:nvPr/>
        </p:nvSpPr>
        <p:spPr>
          <a:xfrm>
            <a:off x="-2" y="946308"/>
            <a:ext cx="1215864" cy="841050"/>
          </a:xfrm>
          <a:custGeom>
            <a:avLst/>
            <a:gdLst/>
            <a:ahLst/>
            <a:cxnLst/>
            <a:rect l="l" t="t" r="r" b="b"/>
            <a:pathLst>
              <a:path w="21600" h="21600" extrusionOk="0">
                <a:moveTo>
                  <a:pt x="21600" y="0"/>
                </a:moveTo>
                <a:lnTo>
                  <a:pt x="1718" y="18970"/>
                </a:lnTo>
                <a:lnTo>
                  <a:pt x="9992" y="9345"/>
                </a:lnTo>
                <a:lnTo>
                  <a:pt x="0" y="17686"/>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5" name="Google Shape;1115;p8"/>
          <p:cNvSpPr/>
          <p:nvPr/>
        </p:nvSpPr>
        <p:spPr>
          <a:xfrm>
            <a:off x="-2" y="1142047"/>
            <a:ext cx="1040634" cy="738666"/>
          </a:xfrm>
          <a:custGeom>
            <a:avLst/>
            <a:gdLst/>
            <a:ahLst/>
            <a:cxnLst/>
            <a:rect l="l" t="t" r="r" b="b"/>
            <a:pathLst>
              <a:path w="21600" h="21600" extrusionOk="0">
                <a:moveTo>
                  <a:pt x="21600" y="0"/>
                </a:moveTo>
                <a:lnTo>
                  <a:pt x="0" y="20082"/>
                </a:lnTo>
                <a:lnTo>
                  <a:pt x="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6" name="Google Shape;1116;p8"/>
          <p:cNvSpPr/>
          <p:nvPr/>
        </p:nvSpPr>
        <p:spPr>
          <a:xfrm>
            <a:off x="-1" y="346233"/>
            <a:ext cx="1273968" cy="900612"/>
          </a:xfrm>
          <a:custGeom>
            <a:avLst/>
            <a:gdLst/>
            <a:ahLst/>
            <a:cxnLst/>
            <a:rect l="l" t="t" r="r" b="b"/>
            <a:pathLst>
              <a:path w="21600" h="21600" extrusionOk="0">
                <a:moveTo>
                  <a:pt x="0" y="21600"/>
                </a:moveTo>
                <a:lnTo>
                  <a:pt x="21600" y="0"/>
                </a:lnTo>
                <a:lnTo>
                  <a:pt x="0" y="20229"/>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7" name="Google Shape;1117;p8"/>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8" name="Google Shape;1118;p8"/>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9" name="Google Shape;1119;p8"/>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0" name="Google Shape;1120;p8"/>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1" name="Google Shape;1121;p8"/>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2" name="Google Shape;1122;p8"/>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3" name="Google Shape;1123;p8"/>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4" name="Google Shape;1124;p8"/>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5" name="Google Shape;1125;p8"/>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6" name="Google Shape;1126;p8"/>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7" name="Google Shape;1127;p8"/>
          <p:cNvSpPr/>
          <p:nvPr/>
        </p:nvSpPr>
        <p:spPr>
          <a:xfrm>
            <a:off x="-966" y="4303130"/>
            <a:ext cx="9145926" cy="844398"/>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8" name="Google Shape;1128;p8"/>
          <p:cNvSpPr/>
          <p:nvPr/>
        </p:nvSpPr>
        <p:spPr>
          <a:xfrm>
            <a:off x="78121" y="4352662"/>
            <a:ext cx="1135404" cy="790830"/>
          </a:xfrm>
          <a:custGeom>
            <a:avLst/>
            <a:gdLst/>
            <a:ahLst/>
            <a:cxnLst/>
            <a:rect l="l" t="t" r="r" b="b"/>
            <a:pathLst>
              <a:path w="21600" h="21600" extrusionOk="0">
                <a:moveTo>
                  <a:pt x="21600" y="0"/>
                </a:moveTo>
                <a:lnTo>
                  <a:pt x="0" y="21600"/>
                </a:lnTo>
                <a:lnTo>
                  <a:pt x="1471"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9" name="Google Shape;1129;p8"/>
          <p:cNvSpPr/>
          <p:nvPr/>
        </p:nvSpPr>
        <p:spPr>
          <a:xfrm>
            <a:off x="-974" y="4183630"/>
            <a:ext cx="985554" cy="730026"/>
          </a:xfrm>
          <a:custGeom>
            <a:avLst/>
            <a:gdLst/>
            <a:ahLst/>
            <a:cxnLst/>
            <a:rect l="l" t="t" r="r" b="b"/>
            <a:pathLst>
              <a:path w="21600" h="21600" extrusionOk="0">
                <a:moveTo>
                  <a:pt x="0" y="20507"/>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0" name="Google Shape;1130;p8"/>
          <p:cNvSpPr/>
          <p:nvPr/>
        </p:nvSpPr>
        <p:spPr>
          <a:xfrm>
            <a:off x="-974" y="4477372"/>
            <a:ext cx="353700" cy="266814"/>
          </a:xfrm>
          <a:custGeom>
            <a:avLst/>
            <a:gdLst/>
            <a:ahLst/>
            <a:cxnLst/>
            <a:rect l="l" t="t" r="r" b="b"/>
            <a:pathLst>
              <a:path w="21600" h="21600" extrusionOk="0">
                <a:moveTo>
                  <a:pt x="0" y="19736"/>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1" name="Google Shape;1131;p8"/>
          <p:cNvSpPr/>
          <p:nvPr/>
        </p:nvSpPr>
        <p:spPr>
          <a:xfrm>
            <a:off x="-974" y="4571665"/>
            <a:ext cx="671760" cy="514890"/>
          </a:xfrm>
          <a:custGeom>
            <a:avLst/>
            <a:gdLst/>
            <a:ahLst/>
            <a:cxnLst/>
            <a:rect l="l" t="t" r="r" b="b"/>
            <a:pathLst>
              <a:path w="21600" h="21600" extrusionOk="0">
                <a:moveTo>
                  <a:pt x="0" y="21600"/>
                </a:moveTo>
                <a:lnTo>
                  <a:pt x="21600" y="0"/>
                </a:lnTo>
                <a:lnTo>
                  <a:pt x="0" y="19103"/>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2" name="Google Shape;1132;p8"/>
          <p:cNvSpPr/>
          <p:nvPr/>
        </p:nvSpPr>
        <p:spPr>
          <a:xfrm>
            <a:off x="-974" y="3900751"/>
            <a:ext cx="985068" cy="752166"/>
          </a:xfrm>
          <a:custGeom>
            <a:avLst/>
            <a:gdLst/>
            <a:ahLst/>
            <a:cxnLst/>
            <a:rect l="l" t="t" r="r" b="b"/>
            <a:pathLst>
              <a:path w="21600" h="21600" extrusionOk="0">
                <a:moveTo>
                  <a:pt x="0" y="21600"/>
                </a:moveTo>
                <a:lnTo>
                  <a:pt x="21600" y="0"/>
                </a:lnTo>
                <a:lnTo>
                  <a:pt x="0" y="19279"/>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3" name="Google Shape;1133;p8"/>
          <p:cNvSpPr/>
          <p:nvPr/>
        </p:nvSpPr>
        <p:spPr>
          <a:xfrm>
            <a:off x="575219" y="4990986"/>
            <a:ext cx="219456" cy="152550"/>
          </a:xfrm>
          <a:custGeom>
            <a:avLst/>
            <a:gdLst/>
            <a:ahLst/>
            <a:cxnLst/>
            <a:rect l="l" t="t" r="r" b="b"/>
            <a:pathLst>
              <a:path w="21600" h="21600" extrusionOk="0">
                <a:moveTo>
                  <a:pt x="21600" y="0"/>
                </a:moveTo>
                <a:lnTo>
                  <a:pt x="0" y="21600"/>
                </a:lnTo>
                <a:lnTo>
                  <a:pt x="1497"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4" name="Google Shape;1134;p8"/>
          <p:cNvSpPr/>
          <p:nvPr/>
        </p:nvSpPr>
        <p:spPr>
          <a:xfrm>
            <a:off x="321890" y="4780239"/>
            <a:ext cx="580554" cy="363258"/>
          </a:xfrm>
          <a:custGeom>
            <a:avLst/>
            <a:gdLst/>
            <a:ahLst/>
            <a:cxnLst/>
            <a:rect l="l" t="t" r="r" b="b"/>
            <a:pathLst>
              <a:path w="21600" h="21600" extrusionOk="0">
                <a:moveTo>
                  <a:pt x="0" y="21600"/>
                </a:moveTo>
                <a:lnTo>
                  <a:pt x="5222"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5" name="Google Shape;1135;p8"/>
          <p:cNvSpPr/>
          <p:nvPr/>
        </p:nvSpPr>
        <p:spPr>
          <a:xfrm>
            <a:off x="-974" y="4009383"/>
            <a:ext cx="1309662" cy="970326"/>
          </a:xfrm>
          <a:custGeom>
            <a:avLst/>
            <a:gdLst/>
            <a:ahLst/>
            <a:cxnLst/>
            <a:rect l="l" t="t" r="r" b="b"/>
            <a:pathLst>
              <a:path w="21600" h="21600" extrusionOk="0">
                <a:moveTo>
                  <a:pt x="0" y="21600"/>
                </a:moveTo>
                <a:lnTo>
                  <a:pt x="21600" y="0"/>
                </a:lnTo>
                <a:lnTo>
                  <a:pt x="0" y="20478"/>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6" name="Google Shape;1136;p8"/>
          <p:cNvSpPr/>
          <p:nvPr/>
        </p:nvSpPr>
        <p:spPr>
          <a:xfrm>
            <a:off x="277134" y="4628589"/>
            <a:ext cx="739584" cy="514890"/>
          </a:xfrm>
          <a:custGeom>
            <a:avLst/>
            <a:gdLst/>
            <a:ahLst/>
            <a:cxnLst/>
            <a:rect l="l" t="t" r="r" b="b"/>
            <a:pathLst>
              <a:path w="21600" h="21600" extrusionOk="0">
                <a:moveTo>
                  <a:pt x="0" y="21600"/>
                </a:moveTo>
                <a:lnTo>
                  <a:pt x="977"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7" name="Google Shape;1137;p8"/>
          <p:cNvSpPr/>
          <p:nvPr/>
        </p:nvSpPr>
        <p:spPr>
          <a:xfrm>
            <a:off x="9150181" y="4228344"/>
            <a:ext cx="40554" cy="38502"/>
          </a:xfrm>
          <a:custGeom>
            <a:avLst/>
            <a:gdLst/>
            <a:ahLst/>
            <a:cxnLst/>
            <a:rect l="l" t="t" r="r" b="b"/>
            <a:pathLst>
              <a:path w="21600" h="21600" extrusionOk="0">
                <a:moveTo>
                  <a:pt x="15858" y="0"/>
                </a:moveTo>
                <a:lnTo>
                  <a:pt x="0" y="16416"/>
                </a:lnTo>
                <a:lnTo>
                  <a:pt x="21600" y="21600"/>
                </a:lnTo>
                <a:close/>
              </a:path>
            </a:pathLst>
          </a:custGeom>
          <a:solidFill>
            <a:srgbClr val="72727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8" name="Google Shape;1138;p8"/>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9" name="Google Shape;1139;p8"/>
          <p:cNvSpPr txBox="1">
            <a:spLocks noGrp="1"/>
          </p:cNvSpPr>
          <p:nvPr>
            <p:ph type="body" idx="1"/>
          </p:nvPr>
        </p:nvSpPr>
        <p:spPr>
          <a:xfrm>
            <a:off x="846150" y="1418300"/>
            <a:ext cx="3152100" cy="2934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1140" name="Google Shape;1140;p8"/>
          <p:cNvSpPr txBox="1">
            <a:spLocks noGrp="1"/>
          </p:cNvSpPr>
          <p:nvPr>
            <p:ph type="body" idx="2"/>
          </p:nvPr>
        </p:nvSpPr>
        <p:spPr>
          <a:xfrm>
            <a:off x="4440553" y="1418300"/>
            <a:ext cx="3152100" cy="2934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1141" name="Google Shape;1141;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grpSp>
        <p:nvGrpSpPr>
          <p:cNvPr id="1142" name="Google Shape;1142;p8"/>
          <p:cNvGrpSpPr/>
          <p:nvPr/>
        </p:nvGrpSpPr>
        <p:grpSpPr>
          <a:xfrm>
            <a:off x="-30957" y="164780"/>
            <a:ext cx="618172" cy="798696"/>
            <a:chOff x="-30957" y="164780"/>
            <a:chExt cx="618172" cy="798696"/>
          </a:xfrm>
        </p:grpSpPr>
        <p:sp>
          <p:nvSpPr>
            <p:cNvPr id="1143" name="Google Shape;1143;p8"/>
            <p:cNvSpPr/>
            <p:nvPr/>
          </p:nvSpPr>
          <p:spPr>
            <a:xfrm>
              <a:off x="552925" y="667225"/>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4" name="Google Shape;1144;p8"/>
            <p:cNvSpPr/>
            <p:nvPr/>
          </p:nvSpPr>
          <p:spPr>
            <a:xfrm>
              <a:off x="503872" y="699609"/>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5" name="Google Shape;1145;p8"/>
            <p:cNvSpPr/>
            <p:nvPr/>
          </p:nvSpPr>
          <p:spPr>
            <a:xfrm>
              <a:off x="454818" y="731994"/>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6" name="Google Shape;1146;p8"/>
            <p:cNvSpPr/>
            <p:nvPr/>
          </p:nvSpPr>
          <p:spPr>
            <a:xfrm>
              <a:off x="405287" y="763903"/>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7" name="Google Shape;1147;p8"/>
            <p:cNvSpPr/>
            <p:nvPr/>
          </p:nvSpPr>
          <p:spPr>
            <a:xfrm>
              <a:off x="356234" y="796288"/>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8" name="Google Shape;1148;p8"/>
            <p:cNvSpPr/>
            <p:nvPr/>
          </p:nvSpPr>
          <p:spPr>
            <a:xfrm>
              <a:off x="307181" y="828674"/>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9" name="Google Shape;1149;p8"/>
            <p:cNvSpPr/>
            <p:nvPr/>
          </p:nvSpPr>
          <p:spPr>
            <a:xfrm>
              <a:off x="257650" y="861059"/>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0" name="Google Shape;1150;p8"/>
            <p:cNvSpPr/>
            <p:nvPr/>
          </p:nvSpPr>
          <p:spPr>
            <a:xfrm>
              <a:off x="208596" y="892967"/>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1" name="Google Shape;1151;p8"/>
            <p:cNvSpPr/>
            <p:nvPr/>
          </p:nvSpPr>
          <p:spPr>
            <a:xfrm>
              <a:off x="159067" y="925352"/>
              <a:ext cx="34290" cy="38124"/>
            </a:xfrm>
            <a:custGeom>
              <a:avLst/>
              <a:gdLst/>
              <a:ahLst/>
              <a:cxnLst/>
              <a:rect l="l" t="t" r="r" b="b"/>
              <a:pathLst>
                <a:path w="21600" h="21600" extrusionOk="0">
                  <a:moveTo>
                    <a:pt x="0" y="1161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2" name="Google Shape;1152;p8"/>
            <p:cNvSpPr/>
            <p:nvPr/>
          </p:nvSpPr>
          <p:spPr>
            <a:xfrm>
              <a:off x="522922" y="621505"/>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3" name="Google Shape;1153;p8"/>
            <p:cNvSpPr/>
            <p:nvPr/>
          </p:nvSpPr>
          <p:spPr>
            <a:xfrm>
              <a:off x="473868" y="653890"/>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4" name="Google Shape;1154;p8"/>
            <p:cNvSpPr/>
            <p:nvPr/>
          </p:nvSpPr>
          <p:spPr>
            <a:xfrm>
              <a:off x="424813" y="68627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5" name="Google Shape;1155;p8"/>
            <p:cNvSpPr/>
            <p:nvPr/>
          </p:nvSpPr>
          <p:spPr>
            <a:xfrm>
              <a:off x="375284" y="718184"/>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6" name="Google Shape;1156;p8"/>
            <p:cNvSpPr/>
            <p:nvPr/>
          </p:nvSpPr>
          <p:spPr>
            <a:xfrm>
              <a:off x="326231" y="75056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7" name="Google Shape;1157;p8"/>
            <p:cNvSpPr/>
            <p:nvPr/>
          </p:nvSpPr>
          <p:spPr>
            <a:xfrm>
              <a:off x="277177" y="782953"/>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8" name="Google Shape;1158;p8"/>
            <p:cNvSpPr/>
            <p:nvPr/>
          </p:nvSpPr>
          <p:spPr>
            <a:xfrm>
              <a:off x="227646" y="815338"/>
              <a:ext cx="34290" cy="38124"/>
            </a:xfrm>
            <a:custGeom>
              <a:avLst/>
              <a:gdLst/>
              <a:ahLst/>
              <a:cxnLst/>
              <a:rect l="l" t="t" r="r" b="b"/>
              <a:pathLst>
                <a:path w="21600" h="21600" extrusionOk="0">
                  <a:moveTo>
                    <a:pt x="0" y="1134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9" name="Google Shape;1159;p8"/>
            <p:cNvSpPr/>
            <p:nvPr/>
          </p:nvSpPr>
          <p:spPr>
            <a:xfrm>
              <a:off x="178593" y="847247"/>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0" name="Google Shape;1160;p8"/>
            <p:cNvSpPr/>
            <p:nvPr/>
          </p:nvSpPr>
          <p:spPr>
            <a:xfrm>
              <a:off x="129539" y="879631"/>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1" name="Google Shape;1161;p8"/>
            <p:cNvSpPr/>
            <p:nvPr/>
          </p:nvSpPr>
          <p:spPr>
            <a:xfrm>
              <a:off x="492918" y="575785"/>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2" name="Google Shape;1162;p8"/>
            <p:cNvSpPr/>
            <p:nvPr/>
          </p:nvSpPr>
          <p:spPr>
            <a:xfrm>
              <a:off x="443863" y="608169"/>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3" name="Google Shape;1163;p8"/>
            <p:cNvSpPr/>
            <p:nvPr/>
          </p:nvSpPr>
          <p:spPr>
            <a:xfrm>
              <a:off x="394810" y="64055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4" name="Google Shape;1164;p8"/>
            <p:cNvSpPr/>
            <p:nvPr/>
          </p:nvSpPr>
          <p:spPr>
            <a:xfrm>
              <a:off x="345280" y="672463"/>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5" name="Google Shape;1165;p8"/>
            <p:cNvSpPr/>
            <p:nvPr/>
          </p:nvSpPr>
          <p:spPr>
            <a:xfrm>
              <a:off x="296227" y="704848"/>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6" name="Google Shape;1166;p8"/>
            <p:cNvSpPr/>
            <p:nvPr/>
          </p:nvSpPr>
          <p:spPr>
            <a:xfrm>
              <a:off x="247173" y="737234"/>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7" name="Google Shape;1167;p8"/>
            <p:cNvSpPr/>
            <p:nvPr/>
          </p:nvSpPr>
          <p:spPr>
            <a:xfrm>
              <a:off x="197643" y="769619"/>
              <a:ext cx="34290" cy="38124"/>
            </a:xfrm>
            <a:custGeom>
              <a:avLst/>
              <a:gdLst/>
              <a:ahLst/>
              <a:cxnLst/>
              <a:rect l="l" t="t" r="r" b="b"/>
              <a:pathLst>
                <a:path w="21600" h="21600" extrusionOk="0">
                  <a:moveTo>
                    <a:pt x="0" y="1134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8" name="Google Shape;1168;p8"/>
            <p:cNvSpPr/>
            <p:nvPr/>
          </p:nvSpPr>
          <p:spPr>
            <a:xfrm>
              <a:off x="148589" y="801527"/>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9" name="Google Shape;1169;p8"/>
            <p:cNvSpPr/>
            <p:nvPr/>
          </p:nvSpPr>
          <p:spPr>
            <a:xfrm>
              <a:off x="99535" y="833912"/>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0" name="Google Shape;1170;p8"/>
            <p:cNvSpPr/>
            <p:nvPr/>
          </p:nvSpPr>
          <p:spPr>
            <a:xfrm>
              <a:off x="462913" y="530065"/>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1" name="Google Shape;1171;p8"/>
            <p:cNvSpPr/>
            <p:nvPr/>
          </p:nvSpPr>
          <p:spPr>
            <a:xfrm>
              <a:off x="413860" y="562449"/>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2" name="Google Shape;1172;p8"/>
            <p:cNvSpPr/>
            <p:nvPr/>
          </p:nvSpPr>
          <p:spPr>
            <a:xfrm>
              <a:off x="364806" y="59483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3" name="Google Shape;1173;p8"/>
            <p:cNvSpPr/>
            <p:nvPr/>
          </p:nvSpPr>
          <p:spPr>
            <a:xfrm>
              <a:off x="315276" y="626744"/>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4" name="Google Shape;1174;p8"/>
            <p:cNvSpPr/>
            <p:nvPr/>
          </p:nvSpPr>
          <p:spPr>
            <a:xfrm>
              <a:off x="266223" y="659128"/>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5" name="Google Shape;1175;p8"/>
            <p:cNvSpPr/>
            <p:nvPr/>
          </p:nvSpPr>
          <p:spPr>
            <a:xfrm>
              <a:off x="217169" y="691513"/>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6" name="Google Shape;1176;p8"/>
            <p:cNvSpPr/>
            <p:nvPr/>
          </p:nvSpPr>
          <p:spPr>
            <a:xfrm>
              <a:off x="167639" y="723898"/>
              <a:ext cx="34290" cy="38124"/>
            </a:xfrm>
            <a:custGeom>
              <a:avLst/>
              <a:gdLst/>
              <a:ahLst/>
              <a:cxnLst/>
              <a:rect l="l" t="t" r="r" b="b"/>
              <a:pathLst>
                <a:path w="21600" h="21600" extrusionOk="0">
                  <a:moveTo>
                    <a:pt x="0" y="1134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7" name="Google Shape;1177;p8"/>
            <p:cNvSpPr/>
            <p:nvPr/>
          </p:nvSpPr>
          <p:spPr>
            <a:xfrm>
              <a:off x="118585" y="755806"/>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8" name="Google Shape;1178;p8"/>
            <p:cNvSpPr/>
            <p:nvPr/>
          </p:nvSpPr>
          <p:spPr>
            <a:xfrm>
              <a:off x="69532" y="788192"/>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9" name="Google Shape;1179;p8"/>
            <p:cNvSpPr/>
            <p:nvPr/>
          </p:nvSpPr>
          <p:spPr>
            <a:xfrm>
              <a:off x="433387" y="48434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0" name="Google Shape;1180;p8"/>
            <p:cNvSpPr/>
            <p:nvPr/>
          </p:nvSpPr>
          <p:spPr>
            <a:xfrm>
              <a:off x="383856" y="516730"/>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1" name="Google Shape;1181;p8"/>
            <p:cNvSpPr/>
            <p:nvPr/>
          </p:nvSpPr>
          <p:spPr>
            <a:xfrm>
              <a:off x="334803" y="54911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2" name="Google Shape;1182;p8"/>
            <p:cNvSpPr/>
            <p:nvPr/>
          </p:nvSpPr>
          <p:spPr>
            <a:xfrm>
              <a:off x="285749" y="581023"/>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3" name="Google Shape;1183;p8"/>
            <p:cNvSpPr/>
            <p:nvPr/>
          </p:nvSpPr>
          <p:spPr>
            <a:xfrm>
              <a:off x="236219" y="613409"/>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4" name="Google Shape;1184;p8"/>
            <p:cNvSpPr/>
            <p:nvPr/>
          </p:nvSpPr>
          <p:spPr>
            <a:xfrm>
              <a:off x="187165" y="645794"/>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5" name="Google Shape;1185;p8"/>
            <p:cNvSpPr/>
            <p:nvPr/>
          </p:nvSpPr>
          <p:spPr>
            <a:xfrm>
              <a:off x="138112" y="678178"/>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6" name="Google Shape;1186;p8"/>
            <p:cNvSpPr/>
            <p:nvPr/>
          </p:nvSpPr>
          <p:spPr>
            <a:xfrm>
              <a:off x="88582" y="710087"/>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7" name="Google Shape;1187;p8"/>
            <p:cNvSpPr/>
            <p:nvPr/>
          </p:nvSpPr>
          <p:spPr>
            <a:xfrm>
              <a:off x="39528" y="742472"/>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8" name="Google Shape;1188;p8"/>
            <p:cNvSpPr/>
            <p:nvPr/>
          </p:nvSpPr>
          <p:spPr>
            <a:xfrm>
              <a:off x="403382" y="43862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9" name="Google Shape;1189;p8"/>
            <p:cNvSpPr/>
            <p:nvPr/>
          </p:nvSpPr>
          <p:spPr>
            <a:xfrm>
              <a:off x="353853" y="471010"/>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0" name="Google Shape;1190;p8"/>
            <p:cNvSpPr/>
            <p:nvPr/>
          </p:nvSpPr>
          <p:spPr>
            <a:xfrm>
              <a:off x="304799" y="503394"/>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1" name="Google Shape;1191;p8"/>
            <p:cNvSpPr/>
            <p:nvPr/>
          </p:nvSpPr>
          <p:spPr>
            <a:xfrm>
              <a:off x="255745" y="53578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2" name="Google Shape;1192;p8"/>
            <p:cNvSpPr/>
            <p:nvPr/>
          </p:nvSpPr>
          <p:spPr>
            <a:xfrm>
              <a:off x="206215" y="567688"/>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3" name="Google Shape;1193;p8"/>
            <p:cNvSpPr/>
            <p:nvPr/>
          </p:nvSpPr>
          <p:spPr>
            <a:xfrm>
              <a:off x="157162" y="600073"/>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4" name="Google Shape;1194;p8"/>
            <p:cNvSpPr/>
            <p:nvPr/>
          </p:nvSpPr>
          <p:spPr>
            <a:xfrm>
              <a:off x="108108" y="632459"/>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5" name="Google Shape;1195;p8"/>
            <p:cNvSpPr/>
            <p:nvPr/>
          </p:nvSpPr>
          <p:spPr>
            <a:xfrm>
              <a:off x="58578" y="664844"/>
              <a:ext cx="34290" cy="38124"/>
            </a:xfrm>
            <a:custGeom>
              <a:avLst/>
              <a:gdLst/>
              <a:ahLst/>
              <a:cxnLst/>
              <a:rect l="l" t="t" r="r" b="b"/>
              <a:pathLst>
                <a:path w="21600" h="21600" extrusionOk="0">
                  <a:moveTo>
                    <a:pt x="0" y="1134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6" name="Google Shape;1196;p8"/>
            <p:cNvSpPr/>
            <p:nvPr/>
          </p:nvSpPr>
          <p:spPr>
            <a:xfrm>
              <a:off x="9524" y="696752"/>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7" name="Google Shape;1197;p8"/>
            <p:cNvSpPr/>
            <p:nvPr/>
          </p:nvSpPr>
          <p:spPr>
            <a:xfrm>
              <a:off x="373379" y="392905"/>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8" name="Google Shape;1198;p8"/>
            <p:cNvSpPr/>
            <p:nvPr/>
          </p:nvSpPr>
          <p:spPr>
            <a:xfrm>
              <a:off x="323849" y="425290"/>
              <a:ext cx="34290" cy="38124"/>
            </a:xfrm>
            <a:custGeom>
              <a:avLst/>
              <a:gdLst/>
              <a:ahLst/>
              <a:cxnLst/>
              <a:rect l="l" t="t" r="r" b="b"/>
              <a:pathLst>
                <a:path w="21600" h="21600" extrusionOk="0">
                  <a:moveTo>
                    <a:pt x="0" y="1161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9" name="Google Shape;1199;p8"/>
            <p:cNvSpPr/>
            <p:nvPr/>
          </p:nvSpPr>
          <p:spPr>
            <a:xfrm>
              <a:off x="274795" y="457674"/>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0" name="Google Shape;1200;p8"/>
            <p:cNvSpPr/>
            <p:nvPr/>
          </p:nvSpPr>
          <p:spPr>
            <a:xfrm>
              <a:off x="225742" y="49006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1" name="Google Shape;1201;p8"/>
            <p:cNvSpPr/>
            <p:nvPr/>
          </p:nvSpPr>
          <p:spPr>
            <a:xfrm>
              <a:off x="176212" y="521968"/>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2" name="Google Shape;1202;p8"/>
            <p:cNvSpPr/>
            <p:nvPr/>
          </p:nvSpPr>
          <p:spPr>
            <a:xfrm>
              <a:off x="127158" y="554353"/>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3" name="Google Shape;1203;p8"/>
            <p:cNvSpPr/>
            <p:nvPr/>
          </p:nvSpPr>
          <p:spPr>
            <a:xfrm>
              <a:off x="78103" y="586738"/>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4" name="Google Shape;1204;p8"/>
            <p:cNvSpPr/>
            <p:nvPr/>
          </p:nvSpPr>
          <p:spPr>
            <a:xfrm>
              <a:off x="28574" y="619123"/>
              <a:ext cx="34290" cy="38124"/>
            </a:xfrm>
            <a:custGeom>
              <a:avLst/>
              <a:gdLst/>
              <a:ahLst/>
              <a:cxnLst/>
              <a:rect l="l" t="t" r="r" b="b"/>
              <a:pathLst>
                <a:path w="21600" h="21600" extrusionOk="0">
                  <a:moveTo>
                    <a:pt x="0" y="1134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5" name="Google Shape;1205;p8"/>
            <p:cNvSpPr/>
            <p:nvPr/>
          </p:nvSpPr>
          <p:spPr>
            <a:xfrm>
              <a:off x="-20479" y="651031"/>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6" name="Google Shape;1206;p8"/>
            <p:cNvSpPr/>
            <p:nvPr/>
          </p:nvSpPr>
          <p:spPr>
            <a:xfrm>
              <a:off x="343375" y="347185"/>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7" name="Google Shape;1207;p8"/>
            <p:cNvSpPr/>
            <p:nvPr/>
          </p:nvSpPr>
          <p:spPr>
            <a:xfrm>
              <a:off x="293846" y="379569"/>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8" name="Google Shape;1208;p8"/>
            <p:cNvSpPr/>
            <p:nvPr/>
          </p:nvSpPr>
          <p:spPr>
            <a:xfrm>
              <a:off x="244792" y="411955"/>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9" name="Google Shape;1209;p8"/>
            <p:cNvSpPr/>
            <p:nvPr/>
          </p:nvSpPr>
          <p:spPr>
            <a:xfrm>
              <a:off x="195737" y="44434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0" name="Google Shape;1210;p8"/>
            <p:cNvSpPr/>
            <p:nvPr/>
          </p:nvSpPr>
          <p:spPr>
            <a:xfrm>
              <a:off x="146208" y="476248"/>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1" name="Google Shape;1211;p8"/>
            <p:cNvSpPr/>
            <p:nvPr/>
          </p:nvSpPr>
          <p:spPr>
            <a:xfrm>
              <a:off x="97154" y="50863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2" name="Google Shape;1212;p8"/>
            <p:cNvSpPr/>
            <p:nvPr/>
          </p:nvSpPr>
          <p:spPr>
            <a:xfrm>
              <a:off x="48100" y="541018"/>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3" name="Google Shape;1213;p8"/>
            <p:cNvSpPr/>
            <p:nvPr/>
          </p:nvSpPr>
          <p:spPr>
            <a:xfrm>
              <a:off x="-1429" y="573403"/>
              <a:ext cx="34290" cy="38124"/>
            </a:xfrm>
            <a:custGeom>
              <a:avLst/>
              <a:gdLst/>
              <a:ahLst/>
              <a:cxnLst/>
              <a:rect l="l" t="t" r="r" b="b"/>
              <a:pathLst>
                <a:path w="21600" h="21600" extrusionOk="0">
                  <a:moveTo>
                    <a:pt x="0" y="1134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4" name="Google Shape;1214;p8"/>
            <p:cNvSpPr/>
            <p:nvPr/>
          </p:nvSpPr>
          <p:spPr>
            <a:xfrm>
              <a:off x="313372" y="30146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5" name="Google Shape;1215;p8"/>
            <p:cNvSpPr/>
            <p:nvPr/>
          </p:nvSpPr>
          <p:spPr>
            <a:xfrm>
              <a:off x="264318" y="33384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6" name="Google Shape;1216;p8"/>
            <p:cNvSpPr/>
            <p:nvPr/>
          </p:nvSpPr>
          <p:spPr>
            <a:xfrm>
              <a:off x="214787" y="366235"/>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7" name="Google Shape;1217;p8"/>
            <p:cNvSpPr/>
            <p:nvPr/>
          </p:nvSpPr>
          <p:spPr>
            <a:xfrm>
              <a:off x="165734" y="398619"/>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8" name="Google Shape;1218;p8"/>
            <p:cNvSpPr/>
            <p:nvPr/>
          </p:nvSpPr>
          <p:spPr>
            <a:xfrm>
              <a:off x="116681" y="43052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9" name="Google Shape;1219;p8"/>
            <p:cNvSpPr/>
            <p:nvPr/>
          </p:nvSpPr>
          <p:spPr>
            <a:xfrm>
              <a:off x="67150" y="462913"/>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0" name="Google Shape;1220;p8"/>
            <p:cNvSpPr/>
            <p:nvPr/>
          </p:nvSpPr>
          <p:spPr>
            <a:xfrm>
              <a:off x="18096" y="495298"/>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1" name="Google Shape;1221;p8"/>
            <p:cNvSpPr/>
            <p:nvPr/>
          </p:nvSpPr>
          <p:spPr>
            <a:xfrm>
              <a:off x="-30957" y="527684"/>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2" name="Google Shape;1222;p8"/>
            <p:cNvSpPr/>
            <p:nvPr/>
          </p:nvSpPr>
          <p:spPr>
            <a:xfrm>
              <a:off x="283368" y="255745"/>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3" name="Google Shape;1223;p8"/>
            <p:cNvSpPr/>
            <p:nvPr/>
          </p:nvSpPr>
          <p:spPr>
            <a:xfrm>
              <a:off x="234314" y="288130"/>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4" name="Google Shape;1224;p8"/>
            <p:cNvSpPr/>
            <p:nvPr/>
          </p:nvSpPr>
          <p:spPr>
            <a:xfrm>
              <a:off x="184784" y="320515"/>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5" name="Google Shape;1225;p8"/>
            <p:cNvSpPr/>
            <p:nvPr/>
          </p:nvSpPr>
          <p:spPr>
            <a:xfrm>
              <a:off x="135731" y="352899"/>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6" name="Google Shape;1226;p8"/>
            <p:cNvSpPr/>
            <p:nvPr/>
          </p:nvSpPr>
          <p:spPr>
            <a:xfrm>
              <a:off x="86677" y="38480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7" name="Google Shape;1227;p8"/>
            <p:cNvSpPr/>
            <p:nvPr/>
          </p:nvSpPr>
          <p:spPr>
            <a:xfrm>
              <a:off x="37147" y="417193"/>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8" name="Google Shape;1228;p8"/>
            <p:cNvSpPr/>
            <p:nvPr/>
          </p:nvSpPr>
          <p:spPr>
            <a:xfrm>
              <a:off x="-11907" y="449579"/>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9" name="Google Shape;1229;p8"/>
            <p:cNvSpPr/>
            <p:nvPr/>
          </p:nvSpPr>
          <p:spPr>
            <a:xfrm>
              <a:off x="253364" y="21002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0" name="Google Shape;1230;p8"/>
            <p:cNvSpPr/>
            <p:nvPr/>
          </p:nvSpPr>
          <p:spPr>
            <a:xfrm>
              <a:off x="204310" y="242410"/>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1" name="Google Shape;1231;p8"/>
            <p:cNvSpPr/>
            <p:nvPr/>
          </p:nvSpPr>
          <p:spPr>
            <a:xfrm>
              <a:off x="154781" y="274795"/>
              <a:ext cx="34290" cy="38124"/>
            </a:xfrm>
            <a:custGeom>
              <a:avLst/>
              <a:gdLst/>
              <a:ahLst/>
              <a:cxnLst/>
              <a:rect l="l" t="t" r="r" b="b"/>
              <a:pathLst>
                <a:path w="21600" h="21600" extrusionOk="0">
                  <a:moveTo>
                    <a:pt x="0" y="1161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2" name="Google Shape;1232;p8"/>
            <p:cNvSpPr/>
            <p:nvPr/>
          </p:nvSpPr>
          <p:spPr>
            <a:xfrm>
              <a:off x="105727" y="30718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3" name="Google Shape;1233;p8"/>
            <p:cNvSpPr/>
            <p:nvPr/>
          </p:nvSpPr>
          <p:spPr>
            <a:xfrm>
              <a:off x="56672" y="339088"/>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4" name="Google Shape;1234;p8"/>
            <p:cNvSpPr/>
            <p:nvPr/>
          </p:nvSpPr>
          <p:spPr>
            <a:xfrm>
              <a:off x="7143" y="371473"/>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5" name="Google Shape;1235;p8"/>
            <p:cNvSpPr/>
            <p:nvPr/>
          </p:nvSpPr>
          <p:spPr>
            <a:xfrm>
              <a:off x="223360" y="16478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6" name="Google Shape;1236;p8"/>
            <p:cNvSpPr/>
            <p:nvPr/>
          </p:nvSpPr>
          <p:spPr>
            <a:xfrm>
              <a:off x="174306" y="19668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7" name="Google Shape;1237;p8"/>
            <p:cNvSpPr/>
            <p:nvPr/>
          </p:nvSpPr>
          <p:spPr>
            <a:xfrm>
              <a:off x="124777" y="229074"/>
              <a:ext cx="34290" cy="38124"/>
            </a:xfrm>
            <a:custGeom>
              <a:avLst/>
              <a:gdLst/>
              <a:ahLst/>
              <a:cxnLst/>
              <a:rect l="l" t="t" r="r" b="b"/>
              <a:pathLst>
                <a:path w="21600" h="21600" extrusionOk="0">
                  <a:moveTo>
                    <a:pt x="0" y="1161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8" name="Google Shape;1238;p8"/>
            <p:cNvSpPr/>
            <p:nvPr/>
          </p:nvSpPr>
          <p:spPr>
            <a:xfrm>
              <a:off x="75722" y="261460"/>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9" name="Google Shape;1239;p8"/>
            <p:cNvSpPr/>
            <p:nvPr/>
          </p:nvSpPr>
          <p:spPr>
            <a:xfrm>
              <a:off x="26669" y="29384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0" name="Google Shape;1240;p8"/>
            <p:cNvSpPr/>
            <p:nvPr/>
          </p:nvSpPr>
          <p:spPr>
            <a:xfrm>
              <a:off x="-22861" y="325754"/>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grpSp>
        <p:nvGrpSpPr>
          <p:cNvPr id="1241" name="Google Shape;1241;p8"/>
          <p:cNvGrpSpPr/>
          <p:nvPr/>
        </p:nvGrpSpPr>
        <p:grpSpPr>
          <a:xfrm>
            <a:off x="8554475" y="3906875"/>
            <a:ext cx="630584" cy="686062"/>
            <a:chOff x="8554475" y="3906875"/>
            <a:chExt cx="630584" cy="686062"/>
          </a:xfrm>
        </p:grpSpPr>
        <p:sp>
          <p:nvSpPr>
            <p:cNvPr id="1242" name="Google Shape;1242;p8"/>
            <p:cNvSpPr/>
            <p:nvPr/>
          </p:nvSpPr>
          <p:spPr>
            <a:xfrm>
              <a:off x="8691078" y="455443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3" name="Google Shape;1243;p8"/>
            <p:cNvSpPr/>
            <p:nvPr/>
          </p:nvSpPr>
          <p:spPr>
            <a:xfrm>
              <a:off x="8674131" y="449332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4" name="Google Shape;1244;p8"/>
            <p:cNvSpPr/>
            <p:nvPr/>
          </p:nvSpPr>
          <p:spPr>
            <a:xfrm>
              <a:off x="8656670" y="4432215"/>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5" name="Google Shape;1245;p8"/>
            <p:cNvSpPr/>
            <p:nvPr/>
          </p:nvSpPr>
          <p:spPr>
            <a:xfrm>
              <a:off x="8639724" y="437110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6" name="Google Shape;1246;p8"/>
            <p:cNvSpPr/>
            <p:nvPr/>
          </p:nvSpPr>
          <p:spPr>
            <a:xfrm>
              <a:off x="8622777" y="430999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7" name="Google Shape;1247;p8"/>
            <p:cNvSpPr/>
            <p:nvPr/>
          </p:nvSpPr>
          <p:spPr>
            <a:xfrm>
              <a:off x="8605316" y="4248885"/>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8" name="Google Shape;1248;p8"/>
            <p:cNvSpPr/>
            <p:nvPr/>
          </p:nvSpPr>
          <p:spPr>
            <a:xfrm>
              <a:off x="8588370" y="4187774"/>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9" name="Google Shape;1249;p8"/>
            <p:cNvSpPr/>
            <p:nvPr/>
          </p:nvSpPr>
          <p:spPr>
            <a:xfrm>
              <a:off x="8571423" y="412666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0" name="Google Shape;1250;p8"/>
            <p:cNvSpPr/>
            <p:nvPr/>
          </p:nvSpPr>
          <p:spPr>
            <a:xfrm>
              <a:off x="8554475" y="406555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1" name="Google Shape;1251;p8"/>
            <p:cNvSpPr/>
            <p:nvPr/>
          </p:nvSpPr>
          <p:spPr>
            <a:xfrm>
              <a:off x="8747567" y="4538516"/>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2" name="Google Shape;1252;p8"/>
            <p:cNvSpPr/>
            <p:nvPr/>
          </p:nvSpPr>
          <p:spPr>
            <a:xfrm>
              <a:off x="8730621" y="4477406"/>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3" name="Google Shape;1253;p8"/>
            <p:cNvSpPr/>
            <p:nvPr/>
          </p:nvSpPr>
          <p:spPr>
            <a:xfrm>
              <a:off x="8713673" y="441629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4" name="Google Shape;1254;p8"/>
            <p:cNvSpPr/>
            <p:nvPr/>
          </p:nvSpPr>
          <p:spPr>
            <a:xfrm>
              <a:off x="8696214" y="4355185"/>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5" name="Google Shape;1255;p8"/>
            <p:cNvSpPr/>
            <p:nvPr/>
          </p:nvSpPr>
          <p:spPr>
            <a:xfrm>
              <a:off x="8679267" y="4294075"/>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6" name="Google Shape;1256;p8"/>
            <p:cNvSpPr/>
            <p:nvPr/>
          </p:nvSpPr>
          <p:spPr>
            <a:xfrm>
              <a:off x="8662319" y="423296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7" name="Google Shape;1257;p8"/>
            <p:cNvSpPr/>
            <p:nvPr/>
          </p:nvSpPr>
          <p:spPr>
            <a:xfrm>
              <a:off x="8645373" y="417185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8" name="Google Shape;1258;p8"/>
            <p:cNvSpPr/>
            <p:nvPr/>
          </p:nvSpPr>
          <p:spPr>
            <a:xfrm>
              <a:off x="8627913" y="4110745"/>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9" name="Google Shape;1259;p8"/>
            <p:cNvSpPr/>
            <p:nvPr/>
          </p:nvSpPr>
          <p:spPr>
            <a:xfrm>
              <a:off x="8610965" y="4049636"/>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0" name="Google Shape;1260;p8"/>
            <p:cNvSpPr/>
            <p:nvPr/>
          </p:nvSpPr>
          <p:spPr>
            <a:xfrm>
              <a:off x="8804570" y="452311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1" name="Google Shape;1261;p8"/>
            <p:cNvSpPr/>
            <p:nvPr/>
          </p:nvSpPr>
          <p:spPr>
            <a:xfrm>
              <a:off x="8787623" y="446200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2" name="Google Shape;1262;p8"/>
            <p:cNvSpPr/>
            <p:nvPr/>
          </p:nvSpPr>
          <p:spPr>
            <a:xfrm>
              <a:off x="8770162" y="4400889"/>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3" name="Google Shape;1263;p8"/>
            <p:cNvSpPr/>
            <p:nvPr/>
          </p:nvSpPr>
          <p:spPr>
            <a:xfrm>
              <a:off x="8753216" y="433978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4" name="Google Shape;1264;p8"/>
            <p:cNvSpPr/>
            <p:nvPr/>
          </p:nvSpPr>
          <p:spPr>
            <a:xfrm>
              <a:off x="8736269" y="4278156"/>
              <a:ext cx="40014" cy="39042"/>
            </a:xfrm>
            <a:custGeom>
              <a:avLst/>
              <a:gdLst/>
              <a:ahLst/>
              <a:cxnLst/>
              <a:rect l="l" t="t" r="r" b="b"/>
              <a:pathLst>
                <a:path w="21600" h="21600" extrusionOk="0">
                  <a:moveTo>
                    <a:pt x="15785"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5" name="Google Shape;1265;p8"/>
            <p:cNvSpPr/>
            <p:nvPr/>
          </p:nvSpPr>
          <p:spPr>
            <a:xfrm>
              <a:off x="8718808" y="4217045"/>
              <a:ext cx="40554" cy="39042"/>
            </a:xfrm>
            <a:custGeom>
              <a:avLst/>
              <a:gdLst/>
              <a:ahLst/>
              <a:cxnLst/>
              <a:rect l="l" t="t" r="r" b="b"/>
              <a:pathLst>
                <a:path w="21600" h="21600" extrusionOk="0">
                  <a:moveTo>
                    <a:pt x="15858"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6" name="Google Shape;1266;p8"/>
            <p:cNvSpPr/>
            <p:nvPr/>
          </p:nvSpPr>
          <p:spPr>
            <a:xfrm>
              <a:off x="8701862" y="4155936"/>
              <a:ext cx="40554" cy="39042"/>
            </a:xfrm>
            <a:custGeom>
              <a:avLst/>
              <a:gdLst/>
              <a:ahLst/>
              <a:cxnLst/>
              <a:rect l="l" t="t" r="r" b="b"/>
              <a:pathLst>
                <a:path w="21600" h="21600" extrusionOk="0">
                  <a:moveTo>
                    <a:pt x="15858"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7" name="Google Shape;1267;p8"/>
            <p:cNvSpPr/>
            <p:nvPr/>
          </p:nvSpPr>
          <p:spPr>
            <a:xfrm>
              <a:off x="8684915" y="4094827"/>
              <a:ext cx="40014" cy="39042"/>
            </a:xfrm>
            <a:custGeom>
              <a:avLst/>
              <a:gdLst/>
              <a:ahLst/>
              <a:cxnLst/>
              <a:rect l="l" t="t" r="r" b="b"/>
              <a:pathLst>
                <a:path w="21600" h="21600" extrusionOk="0">
                  <a:moveTo>
                    <a:pt x="15785"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8" name="Google Shape;1268;p8"/>
            <p:cNvSpPr/>
            <p:nvPr/>
          </p:nvSpPr>
          <p:spPr>
            <a:xfrm>
              <a:off x="8667969" y="4033716"/>
              <a:ext cx="40014" cy="39042"/>
            </a:xfrm>
            <a:custGeom>
              <a:avLst/>
              <a:gdLst/>
              <a:ahLst/>
              <a:cxnLst/>
              <a:rect l="l" t="t" r="r" b="b"/>
              <a:pathLst>
                <a:path w="21600" h="21600" extrusionOk="0">
                  <a:moveTo>
                    <a:pt x="15785"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9" name="Google Shape;1269;p8"/>
            <p:cNvSpPr/>
            <p:nvPr/>
          </p:nvSpPr>
          <p:spPr>
            <a:xfrm>
              <a:off x="8861059" y="4507189"/>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0" name="Google Shape;1270;p8"/>
            <p:cNvSpPr/>
            <p:nvPr/>
          </p:nvSpPr>
          <p:spPr>
            <a:xfrm>
              <a:off x="8844112" y="4446080"/>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1" name="Google Shape;1271;p8"/>
            <p:cNvSpPr/>
            <p:nvPr/>
          </p:nvSpPr>
          <p:spPr>
            <a:xfrm>
              <a:off x="8827166" y="438497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2" name="Google Shape;1272;p8"/>
            <p:cNvSpPr/>
            <p:nvPr/>
          </p:nvSpPr>
          <p:spPr>
            <a:xfrm>
              <a:off x="8809706" y="4323859"/>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3" name="Google Shape;1273;p8"/>
            <p:cNvSpPr/>
            <p:nvPr/>
          </p:nvSpPr>
          <p:spPr>
            <a:xfrm>
              <a:off x="8792758" y="4262750"/>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4" name="Google Shape;1274;p8"/>
            <p:cNvSpPr/>
            <p:nvPr/>
          </p:nvSpPr>
          <p:spPr>
            <a:xfrm>
              <a:off x="8775812" y="4201639"/>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5" name="Google Shape;1275;p8"/>
            <p:cNvSpPr/>
            <p:nvPr/>
          </p:nvSpPr>
          <p:spPr>
            <a:xfrm>
              <a:off x="8758865" y="414053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6" name="Google Shape;1276;p8"/>
            <p:cNvSpPr/>
            <p:nvPr/>
          </p:nvSpPr>
          <p:spPr>
            <a:xfrm>
              <a:off x="8741404" y="407942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7" name="Google Shape;1277;p8"/>
            <p:cNvSpPr/>
            <p:nvPr/>
          </p:nvSpPr>
          <p:spPr>
            <a:xfrm>
              <a:off x="8724458" y="4018310"/>
              <a:ext cx="40554" cy="38502"/>
            </a:xfrm>
            <a:custGeom>
              <a:avLst/>
              <a:gdLst/>
              <a:ahLst/>
              <a:cxnLst/>
              <a:rect l="l" t="t" r="r" b="b"/>
              <a:pathLst>
                <a:path w="21600" h="21600" extrusionOk="0">
                  <a:moveTo>
                    <a:pt x="15859"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8" name="Google Shape;1278;p8"/>
            <p:cNvSpPr/>
            <p:nvPr/>
          </p:nvSpPr>
          <p:spPr>
            <a:xfrm>
              <a:off x="8918062" y="449127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9" name="Google Shape;1279;p8"/>
            <p:cNvSpPr/>
            <p:nvPr/>
          </p:nvSpPr>
          <p:spPr>
            <a:xfrm>
              <a:off x="8901115" y="443016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0" name="Google Shape;1280;p8"/>
            <p:cNvSpPr/>
            <p:nvPr/>
          </p:nvSpPr>
          <p:spPr>
            <a:xfrm>
              <a:off x="8883655" y="4369051"/>
              <a:ext cx="40554" cy="38502"/>
            </a:xfrm>
            <a:custGeom>
              <a:avLst/>
              <a:gdLst/>
              <a:ahLst/>
              <a:cxnLst/>
              <a:rect l="l" t="t" r="r" b="b"/>
              <a:pathLst>
                <a:path w="21600" h="21600" extrusionOk="0">
                  <a:moveTo>
                    <a:pt x="15859"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1" name="Google Shape;1281;p8"/>
            <p:cNvSpPr/>
            <p:nvPr/>
          </p:nvSpPr>
          <p:spPr>
            <a:xfrm>
              <a:off x="8866708" y="430794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2" name="Google Shape;1282;p8"/>
            <p:cNvSpPr/>
            <p:nvPr/>
          </p:nvSpPr>
          <p:spPr>
            <a:xfrm>
              <a:off x="8849761" y="424683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3" name="Google Shape;1283;p8"/>
            <p:cNvSpPr/>
            <p:nvPr/>
          </p:nvSpPr>
          <p:spPr>
            <a:xfrm>
              <a:off x="8832301" y="4185721"/>
              <a:ext cx="40554" cy="38502"/>
            </a:xfrm>
            <a:custGeom>
              <a:avLst/>
              <a:gdLst/>
              <a:ahLst/>
              <a:cxnLst/>
              <a:rect l="l" t="t" r="r" b="b"/>
              <a:pathLst>
                <a:path w="21600" h="21600" extrusionOk="0">
                  <a:moveTo>
                    <a:pt x="15859"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4" name="Google Shape;1284;p8"/>
            <p:cNvSpPr/>
            <p:nvPr/>
          </p:nvSpPr>
          <p:spPr>
            <a:xfrm>
              <a:off x="8815354" y="4124610"/>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5" name="Google Shape;1285;p8"/>
            <p:cNvSpPr/>
            <p:nvPr/>
          </p:nvSpPr>
          <p:spPr>
            <a:xfrm>
              <a:off x="8798407" y="406350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6" name="Google Shape;1286;p8"/>
            <p:cNvSpPr/>
            <p:nvPr/>
          </p:nvSpPr>
          <p:spPr>
            <a:xfrm>
              <a:off x="8781461" y="400239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7" name="Google Shape;1287;p8"/>
            <p:cNvSpPr/>
            <p:nvPr/>
          </p:nvSpPr>
          <p:spPr>
            <a:xfrm>
              <a:off x="8974551" y="447535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8" name="Google Shape;1288;p8"/>
            <p:cNvSpPr/>
            <p:nvPr/>
          </p:nvSpPr>
          <p:spPr>
            <a:xfrm>
              <a:off x="8957604" y="441424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9" name="Google Shape;1289;p8"/>
            <p:cNvSpPr/>
            <p:nvPr/>
          </p:nvSpPr>
          <p:spPr>
            <a:xfrm>
              <a:off x="8940658" y="435313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0" name="Google Shape;1290;p8"/>
            <p:cNvSpPr/>
            <p:nvPr/>
          </p:nvSpPr>
          <p:spPr>
            <a:xfrm>
              <a:off x="8923197" y="429202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1" name="Google Shape;1291;p8"/>
            <p:cNvSpPr/>
            <p:nvPr/>
          </p:nvSpPr>
          <p:spPr>
            <a:xfrm>
              <a:off x="8906250" y="423091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2" name="Google Shape;1292;p8"/>
            <p:cNvSpPr/>
            <p:nvPr/>
          </p:nvSpPr>
          <p:spPr>
            <a:xfrm>
              <a:off x="8889304" y="416980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3" name="Google Shape;1293;p8"/>
            <p:cNvSpPr/>
            <p:nvPr/>
          </p:nvSpPr>
          <p:spPr>
            <a:xfrm>
              <a:off x="8872356" y="410869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4" name="Google Shape;1294;p8"/>
            <p:cNvSpPr/>
            <p:nvPr/>
          </p:nvSpPr>
          <p:spPr>
            <a:xfrm>
              <a:off x="8854896" y="404758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5" name="Google Shape;1295;p8"/>
            <p:cNvSpPr/>
            <p:nvPr/>
          </p:nvSpPr>
          <p:spPr>
            <a:xfrm>
              <a:off x="8837950" y="3986472"/>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6" name="Google Shape;1296;p8"/>
            <p:cNvSpPr/>
            <p:nvPr/>
          </p:nvSpPr>
          <p:spPr>
            <a:xfrm>
              <a:off x="9031553" y="445943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7" name="Google Shape;1297;p8"/>
            <p:cNvSpPr/>
            <p:nvPr/>
          </p:nvSpPr>
          <p:spPr>
            <a:xfrm>
              <a:off x="9014607" y="439832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8" name="Google Shape;1298;p8"/>
            <p:cNvSpPr/>
            <p:nvPr/>
          </p:nvSpPr>
          <p:spPr>
            <a:xfrm>
              <a:off x="8997147" y="4337212"/>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9" name="Google Shape;1299;p8"/>
            <p:cNvSpPr/>
            <p:nvPr/>
          </p:nvSpPr>
          <p:spPr>
            <a:xfrm>
              <a:off x="8980199" y="427610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0" name="Google Shape;1300;p8"/>
            <p:cNvSpPr/>
            <p:nvPr/>
          </p:nvSpPr>
          <p:spPr>
            <a:xfrm>
              <a:off x="8963253" y="421499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1" name="Google Shape;1301;p8"/>
            <p:cNvSpPr/>
            <p:nvPr/>
          </p:nvSpPr>
          <p:spPr>
            <a:xfrm>
              <a:off x="8945793" y="4153882"/>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2" name="Google Shape;1302;p8"/>
            <p:cNvSpPr/>
            <p:nvPr/>
          </p:nvSpPr>
          <p:spPr>
            <a:xfrm>
              <a:off x="8928846" y="4092772"/>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3" name="Google Shape;1303;p8"/>
            <p:cNvSpPr/>
            <p:nvPr/>
          </p:nvSpPr>
          <p:spPr>
            <a:xfrm>
              <a:off x="8911900" y="4031663"/>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4" name="Google Shape;1304;p8"/>
            <p:cNvSpPr/>
            <p:nvPr/>
          </p:nvSpPr>
          <p:spPr>
            <a:xfrm>
              <a:off x="8894953" y="397055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5" name="Google Shape;1305;p8"/>
            <p:cNvSpPr/>
            <p:nvPr/>
          </p:nvSpPr>
          <p:spPr>
            <a:xfrm>
              <a:off x="9088042" y="444351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6" name="Google Shape;1306;p8"/>
            <p:cNvSpPr/>
            <p:nvPr/>
          </p:nvSpPr>
          <p:spPr>
            <a:xfrm>
              <a:off x="9071096" y="4382403"/>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7" name="Google Shape;1307;p8"/>
            <p:cNvSpPr/>
            <p:nvPr/>
          </p:nvSpPr>
          <p:spPr>
            <a:xfrm>
              <a:off x="9054150" y="4321292"/>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8" name="Google Shape;1308;p8"/>
            <p:cNvSpPr/>
            <p:nvPr/>
          </p:nvSpPr>
          <p:spPr>
            <a:xfrm>
              <a:off x="9036689" y="426018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9" name="Google Shape;1309;p8"/>
            <p:cNvSpPr/>
            <p:nvPr/>
          </p:nvSpPr>
          <p:spPr>
            <a:xfrm>
              <a:off x="9019743" y="4199072"/>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0" name="Google Shape;1310;p8"/>
            <p:cNvSpPr/>
            <p:nvPr/>
          </p:nvSpPr>
          <p:spPr>
            <a:xfrm>
              <a:off x="9002796" y="4137962"/>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1" name="Google Shape;1311;p8"/>
            <p:cNvSpPr/>
            <p:nvPr/>
          </p:nvSpPr>
          <p:spPr>
            <a:xfrm>
              <a:off x="8985848" y="4076853"/>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2" name="Google Shape;1312;p8"/>
            <p:cNvSpPr/>
            <p:nvPr/>
          </p:nvSpPr>
          <p:spPr>
            <a:xfrm>
              <a:off x="8968389" y="4015742"/>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3" name="Google Shape;1313;p8"/>
            <p:cNvSpPr/>
            <p:nvPr/>
          </p:nvSpPr>
          <p:spPr>
            <a:xfrm>
              <a:off x="8951442" y="395463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4" name="Google Shape;1314;p8"/>
            <p:cNvSpPr/>
            <p:nvPr/>
          </p:nvSpPr>
          <p:spPr>
            <a:xfrm>
              <a:off x="9145045" y="4427592"/>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5" name="Google Shape;1315;p8"/>
            <p:cNvSpPr/>
            <p:nvPr/>
          </p:nvSpPr>
          <p:spPr>
            <a:xfrm>
              <a:off x="9128099" y="4366483"/>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6" name="Google Shape;1316;p8"/>
            <p:cNvSpPr/>
            <p:nvPr/>
          </p:nvSpPr>
          <p:spPr>
            <a:xfrm>
              <a:off x="9110639" y="430537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7" name="Google Shape;1317;p8"/>
            <p:cNvSpPr/>
            <p:nvPr/>
          </p:nvSpPr>
          <p:spPr>
            <a:xfrm>
              <a:off x="9093691" y="4244262"/>
              <a:ext cx="40014" cy="38502"/>
            </a:xfrm>
            <a:custGeom>
              <a:avLst/>
              <a:gdLst/>
              <a:ahLst/>
              <a:cxnLst/>
              <a:rect l="l" t="t" r="r" b="b"/>
              <a:pathLst>
                <a:path w="21600" h="21600" extrusionOk="0">
                  <a:moveTo>
                    <a:pt x="16062"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8" name="Google Shape;1318;p8"/>
            <p:cNvSpPr/>
            <p:nvPr/>
          </p:nvSpPr>
          <p:spPr>
            <a:xfrm>
              <a:off x="9076745" y="4183153"/>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9" name="Google Shape;1319;p8"/>
            <p:cNvSpPr/>
            <p:nvPr/>
          </p:nvSpPr>
          <p:spPr>
            <a:xfrm>
              <a:off x="9059285" y="4122042"/>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0" name="Google Shape;1320;p8"/>
            <p:cNvSpPr/>
            <p:nvPr/>
          </p:nvSpPr>
          <p:spPr>
            <a:xfrm>
              <a:off x="9042338" y="4060934"/>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1" name="Google Shape;1321;p8"/>
            <p:cNvSpPr/>
            <p:nvPr/>
          </p:nvSpPr>
          <p:spPr>
            <a:xfrm>
              <a:off x="9025392" y="399982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2" name="Google Shape;1322;p8"/>
            <p:cNvSpPr/>
            <p:nvPr/>
          </p:nvSpPr>
          <p:spPr>
            <a:xfrm>
              <a:off x="9008444" y="3938713"/>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3" name="Google Shape;1323;p8"/>
            <p:cNvSpPr/>
            <p:nvPr/>
          </p:nvSpPr>
          <p:spPr>
            <a:xfrm>
              <a:off x="9133235" y="416723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4" name="Google Shape;1324;p8"/>
            <p:cNvSpPr/>
            <p:nvPr/>
          </p:nvSpPr>
          <p:spPr>
            <a:xfrm>
              <a:off x="9116287" y="410612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5" name="Google Shape;1325;p8"/>
            <p:cNvSpPr/>
            <p:nvPr/>
          </p:nvSpPr>
          <p:spPr>
            <a:xfrm>
              <a:off x="9099341" y="404501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6" name="Google Shape;1326;p8"/>
            <p:cNvSpPr/>
            <p:nvPr/>
          </p:nvSpPr>
          <p:spPr>
            <a:xfrm>
              <a:off x="9081881" y="3983904"/>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7" name="Google Shape;1327;p8"/>
            <p:cNvSpPr/>
            <p:nvPr/>
          </p:nvSpPr>
          <p:spPr>
            <a:xfrm>
              <a:off x="9064933" y="3922794"/>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8" name="Google Shape;1328;p8"/>
            <p:cNvSpPr/>
            <p:nvPr/>
          </p:nvSpPr>
          <p:spPr>
            <a:xfrm>
              <a:off x="9138884" y="396798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9" name="Google Shape;1329;p8"/>
            <p:cNvSpPr/>
            <p:nvPr/>
          </p:nvSpPr>
          <p:spPr>
            <a:xfrm>
              <a:off x="9121936" y="390687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7"/>
        <p:cNvGrpSpPr/>
        <p:nvPr/>
      </p:nvGrpSpPr>
      <p:grpSpPr>
        <a:xfrm>
          <a:off x="0" y="0"/>
          <a:ext cx="0" cy="0"/>
          <a:chOff x="0" y="0"/>
          <a:chExt cx="0" cy="0"/>
        </a:xfrm>
      </p:grpSpPr>
      <p:sp>
        <p:nvSpPr>
          <p:cNvPr id="1558" name="Google Shape;1558;p10"/>
          <p:cNvSpPr/>
          <p:nvPr/>
        </p:nvSpPr>
        <p:spPr>
          <a:xfrm>
            <a:off x="7592854" y="4213859"/>
            <a:ext cx="1551150" cy="929664"/>
          </a:xfrm>
          <a:custGeom>
            <a:avLst/>
            <a:gdLst/>
            <a:ahLst/>
            <a:cxnLst/>
            <a:rect l="l" t="t" r="r" b="b"/>
            <a:pathLst>
              <a:path w="21600" h="21600" extrusionOk="0">
                <a:moveTo>
                  <a:pt x="21600" y="21600"/>
                </a:moveTo>
                <a:lnTo>
                  <a:pt x="21600" y="0"/>
                </a:lnTo>
                <a:lnTo>
                  <a:pt x="5677" y="8222"/>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59" name="Google Shape;1559;p10"/>
          <p:cNvSpPr/>
          <p:nvPr/>
        </p:nvSpPr>
        <p:spPr>
          <a:xfrm>
            <a:off x="0" y="120976"/>
            <a:ext cx="5398758" cy="1564758"/>
          </a:xfrm>
          <a:custGeom>
            <a:avLst/>
            <a:gdLst/>
            <a:ahLst/>
            <a:cxnLst/>
            <a:rect l="l" t="t" r="r" b="b"/>
            <a:pathLst>
              <a:path w="21600" h="21600" extrusionOk="0">
                <a:moveTo>
                  <a:pt x="0" y="0"/>
                </a:moveTo>
                <a:lnTo>
                  <a:pt x="0" y="21600"/>
                </a:lnTo>
                <a:lnTo>
                  <a:pt x="18330" y="17603"/>
                </a:lnTo>
                <a:lnTo>
                  <a:pt x="21600" y="4646"/>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0" name="Google Shape;1560;p10"/>
          <p:cNvSpPr/>
          <p:nvPr/>
        </p:nvSpPr>
        <p:spPr>
          <a:xfrm>
            <a:off x="-2" y="684846"/>
            <a:ext cx="1204416" cy="865836"/>
          </a:xfrm>
          <a:custGeom>
            <a:avLst/>
            <a:gdLst/>
            <a:ahLst/>
            <a:cxnLst/>
            <a:rect l="l" t="t" r="r" b="b"/>
            <a:pathLst>
              <a:path w="21600" h="21600" extrusionOk="0">
                <a:moveTo>
                  <a:pt x="21600" y="0"/>
                </a:moveTo>
                <a:lnTo>
                  <a:pt x="0" y="19556"/>
                </a:lnTo>
                <a:lnTo>
                  <a:pt x="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1" name="Google Shape;1561;p10"/>
          <p:cNvSpPr/>
          <p:nvPr/>
        </p:nvSpPr>
        <p:spPr>
          <a:xfrm>
            <a:off x="-1" y="227645"/>
            <a:ext cx="1679238" cy="1181088"/>
          </a:xfrm>
          <a:custGeom>
            <a:avLst/>
            <a:gdLst/>
            <a:ahLst/>
            <a:cxnLst/>
            <a:rect l="l" t="t" r="r" b="b"/>
            <a:pathLst>
              <a:path w="21600" h="21600" extrusionOk="0">
                <a:moveTo>
                  <a:pt x="0" y="21600"/>
                </a:moveTo>
                <a:lnTo>
                  <a:pt x="21600" y="0"/>
                </a:lnTo>
                <a:lnTo>
                  <a:pt x="0" y="2045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2" name="Google Shape;1562;p10"/>
          <p:cNvSpPr/>
          <p:nvPr/>
        </p:nvSpPr>
        <p:spPr>
          <a:xfrm>
            <a:off x="40957" y="235267"/>
            <a:ext cx="898182" cy="624834"/>
          </a:xfrm>
          <a:custGeom>
            <a:avLst/>
            <a:gdLst/>
            <a:ahLst/>
            <a:cxnLst/>
            <a:rect l="l" t="t" r="r" b="b"/>
            <a:pathLst>
              <a:path w="21600" h="21600" extrusionOk="0">
                <a:moveTo>
                  <a:pt x="0" y="20283"/>
                </a:moveTo>
                <a:lnTo>
                  <a:pt x="630" y="21600"/>
                </a:lnTo>
                <a:lnTo>
                  <a:pt x="2160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3" name="Google Shape;1563;p10"/>
          <p:cNvSpPr/>
          <p:nvPr/>
        </p:nvSpPr>
        <p:spPr>
          <a:xfrm>
            <a:off x="-2" y="121918"/>
            <a:ext cx="1253016" cy="910116"/>
          </a:xfrm>
          <a:custGeom>
            <a:avLst/>
            <a:gdLst/>
            <a:ahLst/>
            <a:cxnLst/>
            <a:rect l="l" t="t" r="r" b="b"/>
            <a:pathLst>
              <a:path w="21600" h="21600" extrusionOk="0">
                <a:moveTo>
                  <a:pt x="0" y="21600"/>
                </a:moveTo>
                <a:lnTo>
                  <a:pt x="21600" y="0"/>
                </a:lnTo>
                <a:lnTo>
                  <a:pt x="0" y="19136"/>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4" name="Google Shape;1564;p10"/>
          <p:cNvSpPr/>
          <p:nvPr/>
        </p:nvSpPr>
        <p:spPr>
          <a:xfrm>
            <a:off x="0" y="511492"/>
            <a:ext cx="6746544" cy="682452"/>
          </a:xfrm>
          <a:custGeom>
            <a:avLst/>
            <a:gdLst/>
            <a:ahLst/>
            <a:cxnLst/>
            <a:rect l="l" t="t" r="r" b="b"/>
            <a:pathLst>
              <a:path w="21600" h="21600" extrusionOk="0">
                <a:moveTo>
                  <a:pt x="0" y="0"/>
                </a:moveTo>
                <a:lnTo>
                  <a:pt x="0" y="21600"/>
                </a:lnTo>
                <a:lnTo>
                  <a:pt x="18102"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5" name="Google Shape;1565;p10"/>
          <p:cNvSpPr/>
          <p:nvPr/>
        </p:nvSpPr>
        <p:spPr>
          <a:xfrm>
            <a:off x="-2" y="1011078"/>
            <a:ext cx="383832" cy="288630"/>
          </a:xfrm>
          <a:custGeom>
            <a:avLst/>
            <a:gdLst/>
            <a:ahLst/>
            <a:cxnLst/>
            <a:rect l="l" t="t" r="r" b="b"/>
            <a:pathLst>
              <a:path w="21600" h="21600" extrusionOk="0">
                <a:moveTo>
                  <a:pt x="0" y="17822"/>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6" name="Google Shape;1566;p10"/>
          <p:cNvSpPr/>
          <p:nvPr/>
        </p:nvSpPr>
        <p:spPr>
          <a:xfrm>
            <a:off x="-2" y="946308"/>
            <a:ext cx="1215864" cy="841050"/>
          </a:xfrm>
          <a:custGeom>
            <a:avLst/>
            <a:gdLst/>
            <a:ahLst/>
            <a:cxnLst/>
            <a:rect l="l" t="t" r="r" b="b"/>
            <a:pathLst>
              <a:path w="21600" h="21600" extrusionOk="0">
                <a:moveTo>
                  <a:pt x="21600" y="0"/>
                </a:moveTo>
                <a:lnTo>
                  <a:pt x="1718" y="18970"/>
                </a:lnTo>
                <a:lnTo>
                  <a:pt x="9992" y="9345"/>
                </a:lnTo>
                <a:lnTo>
                  <a:pt x="0" y="17686"/>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7" name="Google Shape;1567;p10"/>
          <p:cNvSpPr/>
          <p:nvPr/>
        </p:nvSpPr>
        <p:spPr>
          <a:xfrm>
            <a:off x="-2" y="1142047"/>
            <a:ext cx="1040634" cy="738666"/>
          </a:xfrm>
          <a:custGeom>
            <a:avLst/>
            <a:gdLst/>
            <a:ahLst/>
            <a:cxnLst/>
            <a:rect l="l" t="t" r="r" b="b"/>
            <a:pathLst>
              <a:path w="21600" h="21600" extrusionOk="0">
                <a:moveTo>
                  <a:pt x="21600" y="0"/>
                </a:moveTo>
                <a:lnTo>
                  <a:pt x="0" y="20082"/>
                </a:lnTo>
                <a:lnTo>
                  <a:pt x="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8" name="Google Shape;1568;p10"/>
          <p:cNvSpPr/>
          <p:nvPr/>
        </p:nvSpPr>
        <p:spPr>
          <a:xfrm>
            <a:off x="-1" y="346233"/>
            <a:ext cx="1273968" cy="900612"/>
          </a:xfrm>
          <a:custGeom>
            <a:avLst/>
            <a:gdLst/>
            <a:ahLst/>
            <a:cxnLst/>
            <a:rect l="l" t="t" r="r" b="b"/>
            <a:pathLst>
              <a:path w="21600" h="21600" extrusionOk="0">
                <a:moveTo>
                  <a:pt x="0" y="21600"/>
                </a:moveTo>
                <a:lnTo>
                  <a:pt x="21600" y="0"/>
                </a:lnTo>
                <a:lnTo>
                  <a:pt x="0" y="20229"/>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9" name="Google Shape;1569;p10"/>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0" name="Google Shape;1570;p10"/>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1" name="Google Shape;1571;p10"/>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2" name="Google Shape;1572;p10"/>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3" name="Google Shape;1573;p10"/>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4" name="Google Shape;1574;p10"/>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5" name="Google Shape;1575;p10"/>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6" name="Google Shape;1576;p10"/>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7" name="Google Shape;1577;p10"/>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8" name="Google Shape;1578;p10"/>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9" name="Google Shape;1579;p10"/>
          <p:cNvSpPr/>
          <p:nvPr/>
        </p:nvSpPr>
        <p:spPr>
          <a:xfrm>
            <a:off x="-966" y="4303130"/>
            <a:ext cx="9145926" cy="844398"/>
          </a:xfrm>
          <a:custGeom>
            <a:avLst/>
            <a:gdLst/>
            <a:ahLst/>
            <a:cxnLst/>
            <a:rect l="l" t="t" r="r" b="b"/>
            <a:pathLst>
              <a:path w="21600" h="21600" extrusionOk="0">
                <a:moveTo>
                  <a:pt x="0" y="0"/>
                </a:moveTo>
                <a:lnTo>
                  <a:pt x="0" y="21600"/>
                </a:lnTo>
                <a:lnTo>
                  <a:pt x="21600" y="21600"/>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0" name="Google Shape;1580;p10"/>
          <p:cNvSpPr/>
          <p:nvPr/>
        </p:nvSpPr>
        <p:spPr>
          <a:xfrm>
            <a:off x="78121" y="4352662"/>
            <a:ext cx="1135404" cy="790830"/>
          </a:xfrm>
          <a:custGeom>
            <a:avLst/>
            <a:gdLst/>
            <a:ahLst/>
            <a:cxnLst/>
            <a:rect l="l" t="t" r="r" b="b"/>
            <a:pathLst>
              <a:path w="21600" h="21600" extrusionOk="0">
                <a:moveTo>
                  <a:pt x="21600" y="0"/>
                </a:moveTo>
                <a:lnTo>
                  <a:pt x="0" y="21600"/>
                </a:lnTo>
                <a:lnTo>
                  <a:pt x="1471"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1" name="Google Shape;1581;p10"/>
          <p:cNvSpPr/>
          <p:nvPr/>
        </p:nvSpPr>
        <p:spPr>
          <a:xfrm>
            <a:off x="-974" y="4183630"/>
            <a:ext cx="985554" cy="730026"/>
          </a:xfrm>
          <a:custGeom>
            <a:avLst/>
            <a:gdLst/>
            <a:ahLst/>
            <a:cxnLst/>
            <a:rect l="l" t="t" r="r" b="b"/>
            <a:pathLst>
              <a:path w="21600" h="21600" extrusionOk="0">
                <a:moveTo>
                  <a:pt x="0" y="20507"/>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2" name="Google Shape;1582;p10"/>
          <p:cNvSpPr/>
          <p:nvPr/>
        </p:nvSpPr>
        <p:spPr>
          <a:xfrm>
            <a:off x="-974" y="4477372"/>
            <a:ext cx="353700" cy="266814"/>
          </a:xfrm>
          <a:custGeom>
            <a:avLst/>
            <a:gdLst/>
            <a:ahLst/>
            <a:cxnLst/>
            <a:rect l="l" t="t" r="r" b="b"/>
            <a:pathLst>
              <a:path w="21600" h="21600" extrusionOk="0">
                <a:moveTo>
                  <a:pt x="0" y="19736"/>
                </a:moveTo>
                <a:lnTo>
                  <a:pt x="0" y="21600"/>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3" name="Google Shape;1583;p10"/>
          <p:cNvSpPr/>
          <p:nvPr/>
        </p:nvSpPr>
        <p:spPr>
          <a:xfrm>
            <a:off x="-974" y="4571665"/>
            <a:ext cx="671760" cy="514890"/>
          </a:xfrm>
          <a:custGeom>
            <a:avLst/>
            <a:gdLst/>
            <a:ahLst/>
            <a:cxnLst/>
            <a:rect l="l" t="t" r="r" b="b"/>
            <a:pathLst>
              <a:path w="21600" h="21600" extrusionOk="0">
                <a:moveTo>
                  <a:pt x="0" y="21600"/>
                </a:moveTo>
                <a:lnTo>
                  <a:pt x="21600" y="0"/>
                </a:lnTo>
                <a:lnTo>
                  <a:pt x="0" y="19103"/>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4" name="Google Shape;1584;p10"/>
          <p:cNvSpPr/>
          <p:nvPr/>
        </p:nvSpPr>
        <p:spPr>
          <a:xfrm>
            <a:off x="-974" y="3900751"/>
            <a:ext cx="985068" cy="752166"/>
          </a:xfrm>
          <a:custGeom>
            <a:avLst/>
            <a:gdLst/>
            <a:ahLst/>
            <a:cxnLst/>
            <a:rect l="l" t="t" r="r" b="b"/>
            <a:pathLst>
              <a:path w="21600" h="21600" extrusionOk="0">
                <a:moveTo>
                  <a:pt x="0" y="21600"/>
                </a:moveTo>
                <a:lnTo>
                  <a:pt x="21600" y="0"/>
                </a:lnTo>
                <a:lnTo>
                  <a:pt x="0" y="19279"/>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5" name="Google Shape;1585;p10"/>
          <p:cNvSpPr/>
          <p:nvPr/>
        </p:nvSpPr>
        <p:spPr>
          <a:xfrm>
            <a:off x="575219" y="4990986"/>
            <a:ext cx="219456" cy="152550"/>
          </a:xfrm>
          <a:custGeom>
            <a:avLst/>
            <a:gdLst/>
            <a:ahLst/>
            <a:cxnLst/>
            <a:rect l="l" t="t" r="r" b="b"/>
            <a:pathLst>
              <a:path w="21600" h="21600" extrusionOk="0">
                <a:moveTo>
                  <a:pt x="21600" y="0"/>
                </a:moveTo>
                <a:lnTo>
                  <a:pt x="0" y="21600"/>
                </a:lnTo>
                <a:lnTo>
                  <a:pt x="1497"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6" name="Google Shape;1586;p10"/>
          <p:cNvSpPr/>
          <p:nvPr/>
        </p:nvSpPr>
        <p:spPr>
          <a:xfrm>
            <a:off x="321890" y="4780239"/>
            <a:ext cx="580554" cy="363258"/>
          </a:xfrm>
          <a:custGeom>
            <a:avLst/>
            <a:gdLst/>
            <a:ahLst/>
            <a:cxnLst/>
            <a:rect l="l" t="t" r="r" b="b"/>
            <a:pathLst>
              <a:path w="21600" h="21600" extrusionOk="0">
                <a:moveTo>
                  <a:pt x="0" y="21600"/>
                </a:moveTo>
                <a:lnTo>
                  <a:pt x="5222"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7" name="Google Shape;1587;p10"/>
          <p:cNvSpPr/>
          <p:nvPr/>
        </p:nvSpPr>
        <p:spPr>
          <a:xfrm>
            <a:off x="-974" y="4009383"/>
            <a:ext cx="1309662" cy="970326"/>
          </a:xfrm>
          <a:custGeom>
            <a:avLst/>
            <a:gdLst/>
            <a:ahLst/>
            <a:cxnLst/>
            <a:rect l="l" t="t" r="r" b="b"/>
            <a:pathLst>
              <a:path w="21600" h="21600" extrusionOk="0">
                <a:moveTo>
                  <a:pt x="0" y="21600"/>
                </a:moveTo>
                <a:lnTo>
                  <a:pt x="21600" y="0"/>
                </a:lnTo>
                <a:lnTo>
                  <a:pt x="0" y="20478"/>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8" name="Google Shape;1588;p10"/>
          <p:cNvSpPr/>
          <p:nvPr/>
        </p:nvSpPr>
        <p:spPr>
          <a:xfrm>
            <a:off x="277134" y="4628589"/>
            <a:ext cx="739584" cy="514890"/>
          </a:xfrm>
          <a:custGeom>
            <a:avLst/>
            <a:gdLst/>
            <a:ahLst/>
            <a:cxnLst/>
            <a:rect l="l" t="t" r="r" b="b"/>
            <a:pathLst>
              <a:path w="21600" h="21600" extrusionOk="0">
                <a:moveTo>
                  <a:pt x="0" y="21600"/>
                </a:moveTo>
                <a:lnTo>
                  <a:pt x="977" y="21600"/>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89" name="Google Shape;1589;p10"/>
          <p:cNvSpPr/>
          <p:nvPr/>
        </p:nvSpPr>
        <p:spPr>
          <a:xfrm>
            <a:off x="9150181" y="4228344"/>
            <a:ext cx="40554" cy="38502"/>
          </a:xfrm>
          <a:custGeom>
            <a:avLst/>
            <a:gdLst/>
            <a:ahLst/>
            <a:cxnLst/>
            <a:rect l="l" t="t" r="r" b="b"/>
            <a:pathLst>
              <a:path w="21600" h="21600" extrusionOk="0">
                <a:moveTo>
                  <a:pt x="15858" y="0"/>
                </a:moveTo>
                <a:lnTo>
                  <a:pt x="0" y="16416"/>
                </a:lnTo>
                <a:lnTo>
                  <a:pt x="21600" y="21600"/>
                </a:lnTo>
                <a:close/>
              </a:path>
            </a:pathLst>
          </a:custGeom>
          <a:solidFill>
            <a:srgbClr val="72727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90" name="Google Shape;1590;p10"/>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1" name="Google Shape;159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grpSp>
        <p:nvGrpSpPr>
          <p:cNvPr id="1592" name="Google Shape;1592;p10"/>
          <p:cNvGrpSpPr/>
          <p:nvPr/>
        </p:nvGrpSpPr>
        <p:grpSpPr>
          <a:xfrm>
            <a:off x="-30957" y="164780"/>
            <a:ext cx="618172" cy="798696"/>
            <a:chOff x="-30957" y="164780"/>
            <a:chExt cx="618172" cy="798696"/>
          </a:xfrm>
        </p:grpSpPr>
        <p:sp>
          <p:nvSpPr>
            <p:cNvPr id="1593" name="Google Shape;1593;p10"/>
            <p:cNvSpPr/>
            <p:nvPr/>
          </p:nvSpPr>
          <p:spPr>
            <a:xfrm>
              <a:off x="552925" y="667225"/>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94" name="Google Shape;1594;p10"/>
            <p:cNvSpPr/>
            <p:nvPr/>
          </p:nvSpPr>
          <p:spPr>
            <a:xfrm>
              <a:off x="503872" y="699609"/>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95" name="Google Shape;1595;p10"/>
            <p:cNvSpPr/>
            <p:nvPr/>
          </p:nvSpPr>
          <p:spPr>
            <a:xfrm>
              <a:off x="454818" y="731994"/>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96" name="Google Shape;1596;p10"/>
            <p:cNvSpPr/>
            <p:nvPr/>
          </p:nvSpPr>
          <p:spPr>
            <a:xfrm>
              <a:off x="405287" y="763903"/>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97" name="Google Shape;1597;p10"/>
            <p:cNvSpPr/>
            <p:nvPr/>
          </p:nvSpPr>
          <p:spPr>
            <a:xfrm>
              <a:off x="356234" y="796288"/>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98" name="Google Shape;1598;p10"/>
            <p:cNvSpPr/>
            <p:nvPr/>
          </p:nvSpPr>
          <p:spPr>
            <a:xfrm>
              <a:off x="307181" y="828674"/>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99" name="Google Shape;1599;p10"/>
            <p:cNvSpPr/>
            <p:nvPr/>
          </p:nvSpPr>
          <p:spPr>
            <a:xfrm>
              <a:off x="257650" y="861059"/>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0" name="Google Shape;1600;p10"/>
            <p:cNvSpPr/>
            <p:nvPr/>
          </p:nvSpPr>
          <p:spPr>
            <a:xfrm>
              <a:off x="208596" y="892967"/>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1" name="Google Shape;1601;p10"/>
            <p:cNvSpPr/>
            <p:nvPr/>
          </p:nvSpPr>
          <p:spPr>
            <a:xfrm>
              <a:off x="159067" y="925352"/>
              <a:ext cx="34290" cy="38124"/>
            </a:xfrm>
            <a:custGeom>
              <a:avLst/>
              <a:gdLst/>
              <a:ahLst/>
              <a:cxnLst/>
              <a:rect l="l" t="t" r="r" b="b"/>
              <a:pathLst>
                <a:path w="21600" h="21600" extrusionOk="0">
                  <a:moveTo>
                    <a:pt x="0" y="1161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2" name="Google Shape;1602;p10"/>
            <p:cNvSpPr/>
            <p:nvPr/>
          </p:nvSpPr>
          <p:spPr>
            <a:xfrm>
              <a:off x="522922" y="621505"/>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3" name="Google Shape;1603;p10"/>
            <p:cNvSpPr/>
            <p:nvPr/>
          </p:nvSpPr>
          <p:spPr>
            <a:xfrm>
              <a:off x="473868" y="653890"/>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4" name="Google Shape;1604;p10"/>
            <p:cNvSpPr/>
            <p:nvPr/>
          </p:nvSpPr>
          <p:spPr>
            <a:xfrm>
              <a:off x="424813" y="68627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5" name="Google Shape;1605;p10"/>
            <p:cNvSpPr/>
            <p:nvPr/>
          </p:nvSpPr>
          <p:spPr>
            <a:xfrm>
              <a:off x="375284" y="718184"/>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6" name="Google Shape;1606;p10"/>
            <p:cNvSpPr/>
            <p:nvPr/>
          </p:nvSpPr>
          <p:spPr>
            <a:xfrm>
              <a:off x="326231" y="75056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7" name="Google Shape;1607;p10"/>
            <p:cNvSpPr/>
            <p:nvPr/>
          </p:nvSpPr>
          <p:spPr>
            <a:xfrm>
              <a:off x="277177" y="782953"/>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8" name="Google Shape;1608;p10"/>
            <p:cNvSpPr/>
            <p:nvPr/>
          </p:nvSpPr>
          <p:spPr>
            <a:xfrm>
              <a:off x="227646" y="815338"/>
              <a:ext cx="34290" cy="38124"/>
            </a:xfrm>
            <a:custGeom>
              <a:avLst/>
              <a:gdLst/>
              <a:ahLst/>
              <a:cxnLst/>
              <a:rect l="l" t="t" r="r" b="b"/>
              <a:pathLst>
                <a:path w="21600" h="21600" extrusionOk="0">
                  <a:moveTo>
                    <a:pt x="0" y="1134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09" name="Google Shape;1609;p10"/>
            <p:cNvSpPr/>
            <p:nvPr/>
          </p:nvSpPr>
          <p:spPr>
            <a:xfrm>
              <a:off x="178593" y="847247"/>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0" name="Google Shape;1610;p10"/>
            <p:cNvSpPr/>
            <p:nvPr/>
          </p:nvSpPr>
          <p:spPr>
            <a:xfrm>
              <a:off x="129539" y="879631"/>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1" name="Google Shape;1611;p10"/>
            <p:cNvSpPr/>
            <p:nvPr/>
          </p:nvSpPr>
          <p:spPr>
            <a:xfrm>
              <a:off x="492918" y="575785"/>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2" name="Google Shape;1612;p10"/>
            <p:cNvSpPr/>
            <p:nvPr/>
          </p:nvSpPr>
          <p:spPr>
            <a:xfrm>
              <a:off x="443863" y="608169"/>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3" name="Google Shape;1613;p10"/>
            <p:cNvSpPr/>
            <p:nvPr/>
          </p:nvSpPr>
          <p:spPr>
            <a:xfrm>
              <a:off x="394810" y="64055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4" name="Google Shape;1614;p10"/>
            <p:cNvSpPr/>
            <p:nvPr/>
          </p:nvSpPr>
          <p:spPr>
            <a:xfrm>
              <a:off x="345280" y="672463"/>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5" name="Google Shape;1615;p10"/>
            <p:cNvSpPr/>
            <p:nvPr/>
          </p:nvSpPr>
          <p:spPr>
            <a:xfrm>
              <a:off x="296227" y="704848"/>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6" name="Google Shape;1616;p10"/>
            <p:cNvSpPr/>
            <p:nvPr/>
          </p:nvSpPr>
          <p:spPr>
            <a:xfrm>
              <a:off x="247173" y="737234"/>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7" name="Google Shape;1617;p10"/>
            <p:cNvSpPr/>
            <p:nvPr/>
          </p:nvSpPr>
          <p:spPr>
            <a:xfrm>
              <a:off x="197643" y="769619"/>
              <a:ext cx="34290" cy="38124"/>
            </a:xfrm>
            <a:custGeom>
              <a:avLst/>
              <a:gdLst/>
              <a:ahLst/>
              <a:cxnLst/>
              <a:rect l="l" t="t" r="r" b="b"/>
              <a:pathLst>
                <a:path w="21600" h="21600" extrusionOk="0">
                  <a:moveTo>
                    <a:pt x="0" y="1134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8" name="Google Shape;1618;p10"/>
            <p:cNvSpPr/>
            <p:nvPr/>
          </p:nvSpPr>
          <p:spPr>
            <a:xfrm>
              <a:off x="148589" y="801527"/>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9" name="Google Shape;1619;p10"/>
            <p:cNvSpPr/>
            <p:nvPr/>
          </p:nvSpPr>
          <p:spPr>
            <a:xfrm>
              <a:off x="99535" y="833912"/>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0" name="Google Shape;1620;p10"/>
            <p:cNvSpPr/>
            <p:nvPr/>
          </p:nvSpPr>
          <p:spPr>
            <a:xfrm>
              <a:off x="462913" y="530065"/>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1" name="Google Shape;1621;p10"/>
            <p:cNvSpPr/>
            <p:nvPr/>
          </p:nvSpPr>
          <p:spPr>
            <a:xfrm>
              <a:off x="413860" y="562449"/>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2" name="Google Shape;1622;p10"/>
            <p:cNvSpPr/>
            <p:nvPr/>
          </p:nvSpPr>
          <p:spPr>
            <a:xfrm>
              <a:off x="364806" y="59483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3" name="Google Shape;1623;p10"/>
            <p:cNvSpPr/>
            <p:nvPr/>
          </p:nvSpPr>
          <p:spPr>
            <a:xfrm>
              <a:off x="315276" y="626744"/>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4" name="Google Shape;1624;p10"/>
            <p:cNvSpPr/>
            <p:nvPr/>
          </p:nvSpPr>
          <p:spPr>
            <a:xfrm>
              <a:off x="266223" y="659128"/>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5" name="Google Shape;1625;p10"/>
            <p:cNvSpPr/>
            <p:nvPr/>
          </p:nvSpPr>
          <p:spPr>
            <a:xfrm>
              <a:off x="217169" y="691513"/>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6" name="Google Shape;1626;p10"/>
            <p:cNvSpPr/>
            <p:nvPr/>
          </p:nvSpPr>
          <p:spPr>
            <a:xfrm>
              <a:off x="167639" y="723898"/>
              <a:ext cx="34290" cy="38124"/>
            </a:xfrm>
            <a:custGeom>
              <a:avLst/>
              <a:gdLst/>
              <a:ahLst/>
              <a:cxnLst/>
              <a:rect l="l" t="t" r="r" b="b"/>
              <a:pathLst>
                <a:path w="21600" h="21600" extrusionOk="0">
                  <a:moveTo>
                    <a:pt x="0" y="1134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7" name="Google Shape;1627;p10"/>
            <p:cNvSpPr/>
            <p:nvPr/>
          </p:nvSpPr>
          <p:spPr>
            <a:xfrm>
              <a:off x="118585" y="755806"/>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8" name="Google Shape;1628;p10"/>
            <p:cNvSpPr/>
            <p:nvPr/>
          </p:nvSpPr>
          <p:spPr>
            <a:xfrm>
              <a:off x="69532" y="788192"/>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29" name="Google Shape;1629;p10"/>
            <p:cNvSpPr/>
            <p:nvPr/>
          </p:nvSpPr>
          <p:spPr>
            <a:xfrm>
              <a:off x="433387" y="48434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0" name="Google Shape;1630;p10"/>
            <p:cNvSpPr/>
            <p:nvPr/>
          </p:nvSpPr>
          <p:spPr>
            <a:xfrm>
              <a:off x="383856" y="516730"/>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1" name="Google Shape;1631;p10"/>
            <p:cNvSpPr/>
            <p:nvPr/>
          </p:nvSpPr>
          <p:spPr>
            <a:xfrm>
              <a:off x="334803" y="54911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2" name="Google Shape;1632;p10"/>
            <p:cNvSpPr/>
            <p:nvPr/>
          </p:nvSpPr>
          <p:spPr>
            <a:xfrm>
              <a:off x="285749" y="581023"/>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3" name="Google Shape;1633;p10"/>
            <p:cNvSpPr/>
            <p:nvPr/>
          </p:nvSpPr>
          <p:spPr>
            <a:xfrm>
              <a:off x="236219" y="613409"/>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4" name="Google Shape;1634;p10"/>
            <p:cNvSpPr/>
            <p:nvPr/>
          </p:nvSpPr>
          <p:spPr>
            <a:xfrm>
              <a:off x="187165" y="645794"/>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5" name="Google Shape;1635;p10"/>
            <p:cNvSpPr/>
            <p:nvPr/>
          </p:nvSpPr>
          <p:spPr>
            <a:xfrm>
              <a:off x="138112" y="678178"/>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6" name="Google Shape;1636;p10"/>
            <p:cNvSpPr/>
            <p:nvPr/>
          </p:nvSpPr>
          <p:spPr>
            <a:xfrm>
              <a:off x="88582" y="710087"/>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7" name="Google Shape;1637;p10"/>
            <p:cNvSpPr/>
            <p:nvPr/>
          </p:nvSpPr>
          <p:spPr>
            <a:xfrm>
              <a:off x="39528" y="742472"/>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8" name="Google Shape;1638;p10"/>
            <p:cNvSpPr/>
            <p:nvPr/>
          </p:nvSpPr>
          <p:spPr>
            <a:xfrm>
              <a:off x="403382" y="43862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39" name="Google Shape;1639;p10"/>
            <p:cNvSpPr/>
            <p:nvPr/>
          </p:nvSpPr>
          <p:spPr>
            <a:xfrm>
              <a:off x="353853" y="471010"/>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0" name="Google Shape;1640;p10"/>
            <p:cNvSpPr/>
            <p:nvPr/>
          </p:nvSpPr>
          <p:spPr>
            <a:xfrm>
              <a:off x="304799" y="503394"/>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1" name="Google Shape;1641;p10"/>
            <p:cNvSpPr/>
            <p:nvPr/>
          </p:nvSpPr>
          <p:spPr>
            <a:xfrm>
              <a:off x="255745" y="53578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2" name="Google Shape;1642;p10"/>
            <p:cNvSpPr/>
            <p:nvPr/>
          </p:nvSpPr>
          <p:spPr>
            <a:xfrm>
              <a:off x="206215" y="567688"/>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3" name="Google Shape;1643;p10"/>
            <p:cNvSpPr/>
            <p:nvPr/>
          </p:nvSpPr>
          <p:spPr>
            <a:xfrm>
              <a:off x="157162" y="600073"/>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4" name="Google Shape;1644;p10"/>
            <p:cNvSpPr/>
            <p:nvPr/>
          </p:nvSpPr>
          <p:spPr>
            <a:xfrm>
              <a:off x="108108" y="632459"/>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5" name="Google Shape;1645;p10"/>
            <p:cNvSpPr/>
            <p:nvPr/>
          </p:nvSpPr>
          <p:spPr>
            <a:xfrm>
              <a:off x="58578" y="664844"/>
              <a:ext cx="34290" cy="38124"/>
            </a:xfrm>
            <a:custGeom>
              <a:avLst/>
              <a:gdLst/>
              <a:ahLst/>
              <a:cxnLst/>
              <a:rect l="l" t="t" r="r" b="b"/>
              <a:pathLst>
                <a:path w="21600" h="21600" extrusionOk="0">
                  <a:moveTo>
                    <a:pt x="0" y="1134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6" name="Google Shape;1646;p10"/>
            <p:cNvSpPr/>
            <p:nvPr/>
          </p:nvSpPr>
          <p:spPr>
            <a:xfrm>
              <a:off x="9524" y="696752"/>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7" name="Google Shape;1647;p10"/>
            <p:cNvSpPr/>
            <p:nvPr/>
          </p:nvSpPr>
          <p:spPr>
            <a:xfrm>
              <a:off x="373379" y="392905"/>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8" name="Google Shape;1648;p10"/>
            <p:cNvSpPr/>
            <p:nvPr/>
          </p:nvSpPr>
          <p:spPr>
            <a:xfrm>
              <a:off x="323849" y="425290"/>
              <a:ext cx="34290" cy="38124"/>
            </a:xfrm>
            <a:custGeom>
              <a:avLst/>
              <a:gdLst/>
              <a:ahLst/>
              <a:cxnLst/>
              <a:rect l="l" t="t" r="r" b="b"/>
              <a:pathLst>
                <a:path w="21600" h="21600" extrusionOk="0">
                  <a:moveTo>
                    <a:pt x="0" y="1161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9" name="Google Shape;1649;p10"/>
            <p:cNvSpPr/>
            <p:nvPr/>
          </p:nvSpPr>
          <p:spPr>
            <a:xfrm>
              <a:off x="274795" y="457674"/>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0" name="Google Shape;1650;p10"/>
            <p:cNvSpPr/>
            <p:nvPr/>
          </p:nvSpPr>
          <p:spPr>
            <a:xfrm>
              <a:off x="225742" y="49006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1" name="Google Shape;1651;p10"/>
            <p:cNvSpPr/>
            <p:nvPr/>
          </p:nvSpPr>
          <p:spPr>
            <a:xfrm>
              <a:off x="176212" y="521968"/>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2" name="Google Shape;1652;p10"/>
            <p:cNvSpPr/>
            <p:nvPr/>
          </p:nvSpPr>
          <p:spPr>
            <a:xfrm>
              <a:off x="127158" y="554353"/>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3" name="Google Shape;1653;p10"/>
            <p:cNvSpPr/>
            <p:nvPr/>
          </p:nvSpPr>
          <p:spPr>
            <a:xfrm>
              <a:off x="78103" y="586738"/>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4" name="Google Shape;1654;p10"/>
            <p:cNvSpPr/>
            <p:nvPr/>
          </p:nvSpPr>
          <p:spPr>
            <a:xfrm>
              <a:off x="28574" y="619123"/>
              <a:ext cx="34290" cy="38124"/>
            </a:xfrm>
            <a:custGeom>
              <a:avLst/>
              <a:gdLst/>
              <a:ahLst/>
              <a:cxnLst/>
              <a:rect l="l" t="t" r="r" b="b"/>
              <a:pathLst>
                <a:path w="21600" h="21600" extrusionOk="0">
                  <a:moveTo>
                    <a:pt x="0" y="1134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5" name="Google Shape;1655;p10"/>
            <p:cNvSpPr/>
            <p:nvPr/>
          </p:nvSpPr>
          <p:spPr>
            <a:xfrm>
              <a:off x="-20479" y="651031"/>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6" name="Google Shape;1656;p10"/>
            <p:cNvSpPr/>
            <p:nvPr/>
          </p:nvSpPr>
          <p:spPr>
            <a:xfrm>
              <a:off x="343375" y="347185"/>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7" name="Google Shape;1657;p10"/>
            <p:cNvSpPr/>
            <p:nvPr/>
          </p:nvSpPr>
          <p:spPr>
            <a:xfrm>
              <a:off x="293846" y="379569"/>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8" name="Google Shape;1658;p10"/>
            <p:cNvSpPr/>
            <p:nvPr/>
          </p:nvSpPr>
          <p:spPr>
            <a:xfrm>
              <a:off x="244792" y="411955"/>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9" name="Google Shape;1659;p10"/>
            <p:cNvSpPr/>
            <p:nvPr/>
          </p:nvSpPr>
          <p:spPr>
            <a:xfrm>
              <a:off x="195737" y="44434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0" name="Google Shape;1660;p10"/>
            <p:cNvSpPr/>
            <p:nvPr/>
          </p:nvSpPr>
          <p:spPr>
            <a:xfrm>
              <a:off x="146208" y="476248"/>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1" name="Google Shape;1661;p10"/>
            <p:cNvSpPr/>
            <p:nvPr/>
          </p:nvSpPr>
          <p:spPr>
            <a:xfrm>
              <a:off x="97154" y="50863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2" name="Google Shape;1662;p10"/>
            <p:cNvSpPr/>
            <p:nvPr/>
          </p:nvSpPr>
          <p:spPr>
            <a:xfrm>
              <a:off x="48100" y="541018"/>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3" name="Google Shape;1663;p10"/>
            <p:cNvSpPr/>
            <p:nvPr/>
          </p:nvSpPr>
          <p:spPr>
            <a:xfrm>
              <a:off x="-1429" y="573403"/>
              <a:ext cx="34290" cy="38124"/>
            </a:xfrm>
            <a:custGeom>
              <a:avLst/>
              <a:gdLst/>
              <a:ahLst/>
              <a:cxnLst/>
              <a:rect l="l" t="t" r="r" b="b"/>
              <a:pathLst>
                <a:path w="21600" h="21600" extrusionOk="0">
                  <a:moveTo>
                    <a:pt x="0" y="1134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4" name="Google Shape;1664;p10"/>
            <p:cNvSpPr/>
            <p:nvPr/>
          </p:nvSpPr>
          <p:spPr>
            <a:xfrm>
              <a:off x="313372" y="30146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5" name="Google Shape;1665;p10"/>
            <p:cNvSpPr/>
            <p:nvPr/>
          </p:nvSpPr>
          <p:spPr>
            <a:xfrm>
              <a:off x="264318" y="33384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6" name="Google Shape;1666;p10"/>
            <p:cNvSpPr/>
            <p:nvPr/>
          </p:nvSpPr>
          <p:spPr>
            <a:xfrm>
              <a:off x="214787" y="366235"/>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7" name="Google Shape;1667;p10"/>
            <p:cNvSpPr/>
            <p:nvPr/>
          </p:nvSpPr>
          <p:spPr>
            <a:xfrm>
              <a:off x="165734" y="398619"/>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8" name="Google Shape;1668;p10"/>
            <p:cNvSpPr/>
            <p:nvPr/>
          </p:nvSpPr>
          <p:spPr>
            <a:xfrm>
              <a:off x="116681" y="43052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9" name="Google Shape;1669;p10"/>
            <p:cNvSpPr/>
            <p:nvPr/>
          </p:nvSpPr>
          <p:spPr>
            <a:xfrm>
              <a:off x="67150" y="462913"/>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0" name="Google Shape;1670;p10"/>
            <p:cNvSpPr/>
            <p:nvPr/>
          </p:nvSpPr>
          <p:spPr>
            <a:xfrm>
              <a:off x="18096" y="495298"/>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1" name="Google Shape;1671;p10"/>
            <p:cNvSpPr/>
            <p:nvPr/>
          </p:nvSpPr>
          <p:spPr>
            <a:xfrm>
              <a:off x="-30957" y="527684"/>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2" name="Google Shape;1672;p10"/>
            <p:cNvSpPr/>
            <p:nvPr/>
          </p:nvSpPr>
          <p:spPr>
            <a:xfrm>
              <a:off x="283368" y="255745"/>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3" name="Google Shape;1673;p10"/>
            <p:cNvSpPr/>
            <p:nvPr/>
          </p:nvSpPr>
          <p:spPr>
            <a:xfrm>
              <a:off x="234314" y="288130"/>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4" name="Google Shape;1674;p10"/>
            <p:cNvSpPr/>
            <p:nvPr/>
          </p:nvSpPr>
          <p:spPr>
            <a:xfrm>
              <a:off x="184784" y="320515"/>
              <a:ext cx="34290" cy="38124"/>
            </a:xfrm>
            <a:custGeom>
              <a:avLst/>
              <a:gdLst/>
              <a:ahLst/>
              <a:cxnLst/>
              <a:rect l="l" t="t" r="r" b="b"/>
              <a:pathLst>
                <a:path w="21600" h="21600" extrusionOk="0">
                  <a:moveTo>
                    <a:pt x="0" y="11610"/>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5" name="Google Shape;1675;p10"/>
            <p:cNvSpPr/>
            <p:nvPr/>
          </p:nvSpPr>
          <p:spPr>
            <a:xfrm>
              <a:off x="135731" y="352899"/>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6" name="Google Shape;1676;p10"/>
            <p:cNvSpPr/>
            <p:nvPr/>
          </p:nvSpPr>
          <p:spPr>
            <a:xfrm>
              <a:off x="86677" y="38480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7" name="Google Shape;1677;p10"/>
            <p:cNvSpPr/>
            <p:nvPr/>
          </p:nvSpPr>
          <p:spPr>
            <a:xfrm>
              <a:off x="37147" y="417193"/>
              <a:ext cx="34290" cy="38556"/>
            </a:xfrm>
            <a:custGeom>
              <a:avLst/>
              <a:gdLst/>
              <a:ahLst/>
              <a:cxnLst/>
              <a:rect l="l" t="t" r="r" b="b"/>
              <a:pathLst>
                <a:path w="21600" h="21600" extrusionOk="0">
                  <a:moveTo>
                    <a:pt x="0" y="11467"/>
                  </a:moveTo>
                  <a:lnTo>
                    <a:pt x="21600" y="21600"/>
                  </a:lnTo>
                  <a:lnTo>
                    <a:pt x="195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8" name="Google Shape;1678;p10"/>
            <p:cNvSpPr/>
            <p:nvPr/>
          </p:nvSpPr>
          <p:spPr>
            <a:xfrm>
              <a:off x="-11907" y="449579"/>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9" name="Google Shape;1679;p10"/>
            <p:cNvSpPr/>
            <p:nvPr/>
          </p:nvSpPr>
          <p:spPr>
            <a:xfrm>
              <a:off x="253364" y="210024"/>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0" name="Google Shape;1680;p10"/>
            <p:cNvSpPr/>
            <p:nvPr/>
          </p:nvSpPr>
          <p:spPr>
            <a:xfrm>
              <a:off x="204310" y="242410"/>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1" name="Google Shape;1681;p10"/>
            <p:cNvSpPr/>
            <p:nvPr/>
          </p:nvSpPr>
          <p:spPr>
            <a:xfrm>
              <a:off x="154781" y="274795"/>
              <a:ext cx="34290" cy="38124"/>
            </a:xfrm>
            <a:custGeom>
              <a:avLst/>
              <a:gdLst/>
              <a:ahLst/>
              <a:cxnLst/>
              <a:rect l="l" t="t" r="r" b="b"/>
              <a:pathLst>
                <a:path w="21600" h="21600" extrusionOk="0">
                  <a:moveTo>
                    <a:pt x="0" y="1161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2" name="Google Shape;1682;p10"/>
            <p:cNvSpPr/>
            <p:nvPr/>
          </p:nvSpPr>
          <p:spPr>
            <a:xfrm>
              <a:off x="105727" y="30718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3" name="Google Shape;1683;p10"/>
            <p:cNvSpPr/>
            <p:nvPr/>
          </p:nvSpPr>
          <p:spPr>
            <a:xfrm>
              <a:off x="56672" y="339088"/>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4" name="Google Shape;1684;p10"/>
            <p:cNvSpPr/>
            <p:nvPr/>
          </p:nvSpPr>
          <p:spPr>
            <a:xfrm>
              <a:off x="7143" y="371473"/>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5" name="Google Shape;1685;p10"/>
            <p:cNvSpPr/>
            <p:nvPr/>
          </p:nvSpPr>
          <p:spPr>
            <a:xfrm>
              <a:off x="223360" y="164780"/>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6" name="Google Shape;1686;p10"/>
            <p:cNvSpPr/>
            <p:nvPr/>
          </p:nvSpPr>
          <p:spPr>
            <a:xfrm>
              <a:off x="174306" y="196689"/>
              <a:ext cx="33804" cy="38556"/>
            </a:xfrm>
            <a:custGeom>
              <a:avLst/>
              <a:gdLst/>
              <a:ahLst/>
              <a:cxnLst/>
              <a:rect l="l" t="t" r="r" b="b"/>
              <a:pathLst>
                <a:path w="21600" h="21600" extrusionOk="0">
                  <a:moveTo>
                    <a:pt x="0" y="11467"/>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7" name="Google Shape;1687;p10"/>
            <p:cNvSpPr/>
            <p:nvPr/>
          </p:nvSpPr>
          <p:spPr>
            <a:xfrm>
              <a:off x="124777" y="229074"/>
              <a:ext cx="34290" cy="38124"/>
            </a:xfrm>
            <a:custGeom>
              <a:avLst/>
              <a:gdLst/>
              <a:ahLst/>
              <a:cxnLst/>
              <a:rect l="l" t="t" r="r" b="b"/>
              <a:pathLst>
                <a:path w="21600" h="21600" extrusionOk="0">
                  <a:moveTo>
                    <a:pt x="0" y="11610"/>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8" name="Google Shape;1688;p10"/>
            <p:cNvSpPr/>
            <p:nvPr/>
          </p:nvSpPr>
          <p:spPr>
            <a:xfrm>
              <a:off x="75722" y="261460"/>
              <a:ext cx="33804" cy="38124"/>
            </a:xfrm>
            <a:custGeom>
              <a:avLst/>
              <a:gdLst/>
              <a:ahLst/>
              <a:cxnLst/>
              <a:rect l="l" t="t" r="r" b="b"/>
              <a:pathLst>
                <a:path w="21600" h="21600" extrusionOk="0">
                  <a:moveTo>
                    <a:pt x="0" y="1161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9" name="Google Shape;1689;p10"/>
            <p:cNvSpPr/>
            <p:nvPr/>
          </p:nvSpPr>
          <p:spPr>
            <a:xfrm>
              <a:off x="26669" y="293845"/>
              <a:ext cx="33804" cy="38124"/>
            </a:xfrm>
            <a:custGeom>
              <a:avLst/>
              <a:gdLst/>
              <a:ahLst/>
              <a:cxnLst/>
              <a:rect l="l" t="t" r="r" b="b"/>
              <a:pathLst>
                <a:path w="21600" h="21600" extrusionOk="0">
                  <a:moveTo>
                    <a:pt x="0" y="11340"/>
                  </a:moveTo>
                  <a:lnTo>
                    <a:pt x="21600" y="21600"/>
                  </a:lnTo>
                  <a:lnTo>
                    <a:pt x="19775"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0" name="Google Shape;1690;p10"/>
            <p:cNvSpPr/>
            <p:nvPr/>
          </p:nvSpPr>
          <p:spPr>
            <a:xfrm>
              <a:off x="-22861" y="325754"/>
              <a:ext cx="34290" cy="38556"/>
            </a:xfrm>
            <a:custGeom>
              <a:avLst/>
              <a:gdLst/>
              <a:ahLst/>
              <a:cxnLst/>
              <a:rect l="l" t="t" r="r" b="b"/>
              <a:pathLst>
                <a:path w="21600" h="21600" extrusionOk="0">
                  <a:moveTo>
                    <a:pt x="0" y="11467"/>
                  </a:moveTo>
                  <a:lnTo>
                    <a:pt x="21600" y="21600"/>
                  </a:lnTo>
                  <a:lnTo>
                    <a:pt x="19800"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grpSp>
        <p:nvGrpSpPr>
          <p:cNvPr id="1691" name="Google Shape;1691;p10"/>
          <p:cNvGrpSpPr/>
          <p:nvPr/>
        </p:nvGrpSpPr>
        <p:grpSpPr>
          <a:xfrm>
            <a:off x="8554475" y="3906875"/>
            <a:ext cx="630584" cy="686062"/>
            <a:chOff x="8554475" y="3906875"/>
            <a:chExt cx="630584" cy="686062"/>
          </a:xfrm>
        </p:grpSpPr>
        <p:sp>
          <p:nvSpPr>
            <p:cNvPr id="1692" name="Google Shape;1692;p10"/>
            <p:cNvSpPr/>
            <p:nvPr/>
          </p:nvSpPr>
          <p:spPr>
            <a:xfrm>
              <a:off x="8691078" y="455443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3" name="Google Shape;1693;p10"/>
            <p:cNvSpPr/>
            <p:nvPr/>
          </p:nvSpPr>
          <p:spPr>
            <a:xfrm>
              <a:off x="8674131" y="449332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4" name="Google Shape;1694;p10"/>
            <p:cNvSpPr/>
            <p:nvPr/>
          </p:nvSpPr>
          <p:spPr>
            <a:xfrm>
              <a:off x="8656670" y="4432215"/>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5" name="Google Shape;1695;p10"/>
            <p:cNvSpPr/>
            <p:nvPr/>
          </p:nvSpPr>
          <p:spPr>
            <a:xfrm>
              <a:off x="8639724" y="437110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6" name="Google Shape;1696;p10"/>
            <p:cNvSpPr/>
            <p:nvPr/>
          </p:nvSpPr>
          <p:spPr>
            <a:xfrm>
              <a:off x="8622777" y="430999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7" name="Google Shape;1697;p10"/>
            <p:cNvSpPr/>
            <p:nvPr/>
          </p:nvSpPr>
          <p:spPr>
            <a:xfrm>
              <a:off x="8605316" y="4248885"/>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8" name="Google Shape;1698;p10"/>
            <p:cNvSpPr/>
            <p:nvPr/>
          </p:nvSpPr>
          <p:spPr>
            <a:xfrm>
              <a:off x="8588370" y="4187774"/>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9" name="Google Shape;1699;p10"/>
            <p:cNvSpPr/>
            <p:nvPr/>
          </p:nvSpPr>
          <p:spPr>
            <a:xfrm>
              <a:off x="8571423" y="412666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0" name="Google Shape;1700;p10"/>
            <p:cNvSpPr/>
            <p:nvPr/>
          </p:nvSpPr>
          <p:spPr>
            <a:xfrm>
              <a:off x="8554475" y="406555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1" name="Google Shape;1701;p10"/>
            <p:cNvSpPr/>
            <p:nvPr/>
          </p:nvSpPr>
          <p:spPr>
            <a:xfrm>
              <a:off x="8747567" y="4538516"/>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2" name="Google Shape;1702;p10"/>
            <p:cNvSpPr/>
            <p:nvPr/>
          </p:nvSpPr>
          <p:spPr>
            <a:xfrm>
              <a:off x="8730621" y="4477406"/>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3" name="Google Shape;1703;p10"/>
            <p:cNvSpPr/>
            <p:nvPr/>
          </p:nvSpPr>
          <p:spPr>
            <a:xfrm>
              <a:off x="8713673" y="441629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4" name="Google Shape;1704;p10"/>
            <p:cNvSpPr/>
            <p:nvPr/>
          </p:nvSpPr>
          <p:spPr>
            <a:xfrm>
              <a:off x="8696214" y="4355185"/>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5" name="Google Shape;1705;p10"/>
            <p:cNvSpPr/>
            <p:nvPr/>
          </p:nvSpPr>
          <p:spPr>
            <a:xfrm>
              <a:off x="8679267" y="4294075"/>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6" name="Google Shape;1706;p10"/>
            <p:cNvSpPr/>
            <p:nvPr/>
          </p:nvSpPr>
          <p:spPr>
            <a:xfrm>
              <a:off x="8662319" y="423296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7" name="Google Shape;1707;p10"/>
            <p:cNvSpPr/>
            <p:nvPr/>
          </p:nvSpPr>
          <p:spPr>
            <a:xfrm>
              <a:off x="8645373" y="417185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8" name="Google Shape;1708;p10"/>
            <p:cNvSpPr/>
            <p:nvPr/>
          </p:nvSpPr>
          <p:spPr>
            <a:xfrm>
              <a:off x="8627913" y="4110745"/>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9" name="Google Shape;1709;p10"/>
            <p:cNvSpPr/>
            <p:nvPr/>
          </p:nvSpPr>
          <p:spPr>
            <a:xfrm>
              <a:off x="8610965" y="4049636"/>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0" name="Google Shape;1710;p10"/>
            <p:cNvSpPr/>
            <p:nvPr/>
          </p:nvSpPr>
          <p:spPr>
            <a:xfrm>
              <a:off x="8804570" y="452311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1" name="Google Shape;1711;p10"/>
            <p:cNvSpPr/>
            <p:nvPr/>
          </p:nvSpPr>
          <p:spPr>
            <a:xfrm>
              <a:off x="8787623" y="446200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2" name="Google Shape;1712;p10"/>
            <p:cNvSpPr/>
            <p:nvPr/>
          </p:nvSpPr>
          <p:spPr>
            <a:xfrm>
              <a:off x="8770162" y="4400889"/>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3" name="Google Shape;1713;p10"/>
            <p:cNvSpPr/>
            <p:nvPr/>
          </p:nvSpPr>
          <p:spPr>
            <a:xfrm>
              <a:off x="8753216" y="433978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4" name="Google Shape;1714;p10"/>
            <p:cNvSpPr/>
            <p:nvPr/>
          </p:nvSpPr>
          <p:spPr>
            <a:xfrm>
              <a:off x="8736269" y="4278156"/>
              <a:ext cx="40014" cy="39042"/>
            </a:xfrm>
            <a:custGeom>
              <a:avLst/>
              <a:gdLst/>
              <a:ahLst/>
              <a:cxnLst/>
              <a:rect l="l" t="t" r="r" b="b"/>
              <a:pathLst>
                <a:path w="21600" h="21600" extrusionOk="0">
                  <a:moveTo>
                    <a:pt x="15785"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5" name="Google Shape;1715;p10"/>
            <p:cNvSpPr/>
            <p:nvPr/>
          </p:nvSpPr>
          <p:spPr>
            <a:xfrm>
              <a:off x="8718808" y="4217045"/>
              <a:ext cx="40554" cy="39042"/>
            </a:xfrm>
            <a:custGeom>
              <a:avLst/>
              <a:gdLst/>
              <a:ahLst/>
              <a:cxnLst/>
              <a:rect l="l" t="t" r="r" b="b"/>
              <a:pathLst>
                <a:path w="21600" h="21600" extrusionOk="0">
                  <a:moveTo>
                    <a:pt x="15858"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6" name="Google Shape;1716;p10"/>
            <p:cNvSpPr/>
            <p:nvPr/>
          </p:nvSpPr>
          <p:spPr>
            <a:xfrm>
              <a:off x="8701862" y="4155936"/>
              <a:ext cx="40554" cy="39042"/>
            </a:xfrm>
            <a:custGeom>
              <a:avLst/>
              <a:gdLst/>
              <a:ahLst/>
              <a:cxnLst/>
              <a:rect l="l" t="t" r="r" b="b"/>
              <a:pathLst>
                <a:path w="21600" h="21600" extrusionOk="0">
                  <a:moveTo>
                    <a:pt x="15858"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7" name="Google Shape;1717;p10"/>
            <p:cNvSpPr/>
            <p:nvPr/>
          </p:nvSpPr>
          <p:spPr>
            <a:xfrm>
              <a:off x="8684915" y="4094827"/>
              <a:ext cx="40014" cy="39042"/>
            </a:xfrm>
            <a:custGeom>
              <a:avLst/>
              <a:gdLst/>
              <a:ahLst/>
              <a:cxnLst/>
              <a:rect l="l" t="t" r="r" b="b"/>
              <a:pathLst>
                <a:path w="21600" h="21600" extrusionOk="0">
                  <a:moveTo>
                    <a:pt x="15785"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8" name="Google Shape;1718;p10"/>
            <p:cNvSpPr/>
            <p:nvPr/>
          </p:nvSpPr>
          <p:spPr>
            <a:xfrm>
              <a:off x="8667969" y="4033716"/>
              <a:ext cx="40014" cy="39042"/>
            </a:xfrm>
            <a:custGeom>
              <a:avLst/>
              <a:gdLst/>
              <a:ahLst/>
              <a:cxnLst/>
              <a:rect l="l" t="t" r="r" b="b"/>
              <a:pathLst>
                <a:path w="21600" h="21600" extrusionOk="0">
                  <a:moveTo>
                    <a:pt x="15785" y="0"/>
                  </a:moveTo>
                  <a:lnTo>
                    <a:pt x="0" y="16200"/>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9" name="Google Shape;1719;p10"/>
            <p:cNvSpPr/>
            <p:nvPr/>
          </p:nvSpPr>
          <p:spPr>
            <a:xfrm>
              <a:off x="8861059" y="4507189"/>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0" name="Google Shape;1720;p10"/>
            <p:cNvSpPr/>
            <p:nvPr/>
          </p:nvSpPr>
          <p:spPr>
            <a:xfrm>
              <a:off x="8844112" y="4446080"/>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1" name="Google Shape;1721;p10"/>
            <p:cNvSpPr/>
            <p:nvPr/>
          </p:nvSpPr>
          <p:spPr>
            <a:xfrm>
              <a:off x="8827166" y="438497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2" name="Google Shape;1722;p10"/>
            <p:cNvSpPr/>
            <p:nvPr/>
          </p:nvSpPr>
          <p:spPr>
            <a:xfrm>
              <a:off x="8809706" y="4323859"/>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3" name="Google Shape;1723;p10"/>
            <p:cNvSpPr/>
            <p:nvPr/>
          </p:nvSpPr>
          <p:spPr>
            <a:xfrm>
              <a:off x="8792758" y="4262750"/>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4" name="Google Shape;1724;p10"/>
            <p:cNvSpPr/>
            <p:nvPr/>
          </p:nvSpPr>
          <p:spPr>
            <a:xfrm>
              <a:off x="8775812" y="4201639"/>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5" name="Google Shape;1725;p10"/>
            <p:cNvSpPr/>
            <p:nvPr/>
          </p:nvSpPr>
          <p:spPr>
            <a:xfrm>
              <a:off x="8758865" y="414053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6" name="Google Shape;1726;p10"/>
            <p:cNvSpPr/>
            <p:nvPr/>
          </p:nvSpPr>
          <p:spPr>
            <a:xfrm>
              <a:off x="8741404" y="407942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7" name="Google Shape;1727;p10"/>
            <p:cNvSpPr/>
            <p:nvPr/>
          </p:nvSpPr>
          <p:spPr>
            <a:xfrm>
              <a:off x="8724458" y="4018310"/>
              <a:ext cx="40554" cy="38502"/>
            </a:xfrm>
            <a:custGeom>
              <a:avLst/>
              <a:gdLst/>
              <a:ahLst/>
              <a:cxnLst/>
              <a:rect l="l" t="t" r="r" b="b"/>
              <a:pathLst>
                <a:path w="21600" h="21600" extrusionOk="0">
                  <a:moveTo>
                    <a:pt x="15859"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8" name="Google Shape;1728;p10"/>
            <p:cNvSpPr/>
            <p:nvPr/>
          </p:nvSpPr>
          <p:spPr>
            <a:xfrm>
              <a:off x="8918062" y="449127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9" name="Google Shape;1729;p10"/>
            <p:cNvSpPr/>
            <p:nvPr/>
          </p:nvSpPr>
          <p:spPr>
            <a:xfrm>
              <a:off x="8901115" y="443016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0" name="Google Shape;1730;p10"/>
            <p:cNvSpPr/>
            <p:nvPr/>
          </p:nvSpPr>
          <p:spPr>
            <a:xfrm>
              <a:off x="8883655" y="4369051"/>
              <a:ext cx="40554" cy="38502"/>
            </a:xfrm>
            <a:custGeom>
              <a:avLst/>
              <a:gdLst/>
              <a:ahLst/>
              <a:cxnLst/>
              <a:rect l="l" t="t" r="r" b="b"/>
              <a:pathLst>
                <a:path w="21600" h="21600" extrusionOk="0">
                  <a:moveTo>
                    <a:pt x="15859"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1" name="Google Shape;1731;p10"/>
            <p:cNvSpPr/>
            <p:nvPr/>
          </p:nvSpPr>
          <p:spPr>
            <a:xfrm>
              <a:off x="8866708" y="430794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2" name="Google Shape;1732;p10"/>
            <p:cNvSpPr/>
            <p:nvPr/>
          </p:nvSpPr>
          <p:spPr>
            <a:xfrm>
              <a:off x="8849761" y="4246830"/>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3" name="Google Shape;1733;p10"/>
            <p:cNvSpPr/>
            <p:nvPr/>
          </p:nvSpPr>
          <p:spPr>
            <a:xfrm>
              <a:off x="8832301" y="4185721"/>
              <a:ext cx="40554" cy="38502"/>
            </a:xfrm>
            <a:custGeom>
              <a:avLst/>
              <a:gdLst/>
              <a:ahLst/>
              <a:cxnLst/>
              <a:rect l="l" t="t" r="r" b="b"/>
              <a:pathLst>
                <a:path w="21600" h="21600" extrusionOk="0">
                  <a:moveTo>
                    <a:pt x="15859"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4" name="Google Shape;1734;p10"/>
            <p:cNvSpPr/>
            <p:nvPr/>
          </p:nvSpPr>
          <p:spPr>
            <a:xfrm>
              <a:off x="8815354" y="4124610"/>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5" name="Google Shape;1735;p10"/>
            <p:cNvSpPr/>
            <p:nvPr/>
          </p:nvSpPr>
          <p:spPr>
            <a:xfrm>
              <a:off x="8798407" y="406350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6" name="Google Shape;1736;p10"/>
            <p:cNvSpPr/>
            <p:nvPr/>
          </p:nvSpPr>
          <p:spPr>
            <a:xfrm>
              <a:off x="8781461" y="400239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7" name="Google Shape;1737;p10"/>
            <p:cNvSpPr/>
            <p:nvPr/>
          </p:nvSpPr>
          <p:spPr>
            <a:xfrm>
              <a:off x="8974551" y="447535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8" name="Google Shape;1738;p10"/>
            <p:cNvSpPr/>
            <p:nvPr/>
          </p:nvSpPr>
          <p:spPr>
            <a:xfrm>
              <a:off x="8957604" y="441424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9" name="Google Shape;1739;p10"/>
            <p:cNvSpPr/>
            <p:nvPr/>
          </p:nvSpPr>
          <p:spPr>
            <a:xfrm>
              <a:off x="8940658" y="435313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0" name="Google Shape;1740;p10"/>
            <p:cNvSpPr/>
            <p:nvPr/>
          </p:nvSpPr>
          <p:spPr>
            <a:xfrm>
              <a:off x="8923197" y="429202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1" name="Google Shape;1741;p10"/>
            <p:cNvSpPr/>
            <p:nvPr/>
          </p:nvSpPr>
          <p:spPr>
            <a:xfrm>
              <a:off x="8906250" y="423091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2" name="Google Shape;1742;p10"/>
            <p:cNvSpPr/>
            <p:nvPr/>
          </p:nvSpPr>
          <p:spPr>
            <a:xfrm>
              <a:off x="8889304" y="416980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3" name="Google Shape;1743;p10"/>
            <p:cNvSpPr/>
            <p:nvPr/>
          </p:nvSpPr>
          <p:spPr>
            <a:xfrm>
              <a:off x="8872356" y="410869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4" name="Google Shape;1744;p10"/>
            <p:cNvSpPr/>
            <p:nvPr/>
          </p:nvSpPr>
          <p:spPr>
            <a:xfrm>
              <a:off x="8854896" y="4047581"/>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5" name="Google Shape;1745;p10"/>
            <p:cNvSpPr/>
            <p:nvPr/>
          </p:nvSpPr>
          <p:spPr>
            <a:xfrm>
              <a:off x="8837950" y="3986472"/>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6" name="Google Shape;1746;p10"/>
            <p:cNvSpPr/>
            <p:nvPr/>
          </p:nvSpPr>
          <p:spPr>
            <a:xfrm>
              <a:off x="9031553" y="445943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7" name="Google Shape;1747;p10"/>
            <p:cNvSpPr/>
            <p:nvPr/>
          </p:nvSpPr>
          <p:spPr>
            <a:xfrm>
              <a:off x="9014607" y="439832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8" name="Google Shape;1748;p10"/>
            <p:cNvSpPr/>
            <p:nvPr/>
          </p:nvSpPr>
          <p:spPr>
            <a:xfrm>
              <a:off x="8997147" y="4337212"/>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9" name="Google Shape;1749;p10"/>
            <p:cNvSpPr/>
            <p:nvPr/>
          </p:nvSpPr>
          <p:spPr>
            <a:xfrm>
              <a:off x="8980199" y="4276101"/>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0" name="Google Shape;1750;p10"/>
            <p:cNvSpPr/>
            <p:nvPr/>
          </p:nvSpPr>
          <p:spPr>
            <a:xfrm>
              <a:off x="8963253" y="421499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1" name="Google Shape;1751;p10"/>
            <p:cNvSpPr/>
            <p:nvPr/>
          </p:nvSpPr>
          <p:spPr>
            <a:xfrm>
              <a:off x="8945793" y="4153882"/>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2" name="Google Shape;1752;p10"/>
            <p:cNvSpPr/>
            <p:nvPr/>
          </p:nvSpPr>
          <p:spPr>
            <a:xfrm>
              <a:off x="8928846" y="4092772"/>
              <a:ext cx="40554" cy="38502"/>
            </a:xfrm>
            <a:custGeom>
              <a:avLst/>
              <a:gdLst/>
              <a:ahLst/>
              <a:cxnLst/>
              <a:rect l="l" t="t" r="r" b="b"/>
              <a:pathLst>
                <a:path w="21600" h="21600" extrusionOk="0">
                  <a:moveTo>
                    <a:pt x="15858"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3" name="Google Shape;1753;p10"/>
            <p:cNvSpPr/>
            <p:nvPr/>
          </p:nvSpPr>
          <p:spPr>
            <a:xfrm>
              <a:off x="8911900" y="4031663"/>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4" name="Google Shape;1754;p10"/>
            <p:cNvSpPr/>
            <p:nvPr/>
          </p:nvSpPr>
          <p:spPr>
            <a:xfrm>
              <a:off x="8894953" y="3970552"/>
              <a:ext cx="40014" cy="38502"/>
            </a:xfrm>
            <a:custGeom>
              <a:avLst/>
              <a:gdLst/>
              <a:ahLst/>
              <a:cxnLst/>
              <a:rect l="l" t="t" r="r" b="b"/>
              <a:pathLst>
                <a:path w="21600" h="21600" extrusionOk="0">
                  <a:moveTo>
                    <a:pt x="15785" y="0"/>
                  </a:moveTo>
                  <a:lnTo>
                    <a:pt x="0" y="16128"/>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5" name="Google Shape;1755;p10"/>
            <p:cNvSpPr/>
            <p:nvPr/>
          </p:nvSpPr>
          <p:spPr>
            <a:xfrm>
              <a:off x="9088042" y="444351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6" name="Google Shape;1756;p10"/>
            <p:cNvSpPr/>
            <p:nvPr/>
          </p:nvSpPr>
          <p:spPr>
            <a:xfrm>
              <a:off x="9071096" y="4382403"/>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7" name="Google Shape;1757;p10"/>
            <p:cNvSpPr/>
            <p:nvPr/>
          </p:nvSpPr>
          <p:spPr>
            <a:xfrm>
              <a:off x="9054150" y="4321292"/>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8" name="Google Shape;1758;p10"/>
            <p:cNvSpPr/>
            <p:nvPr/>
          </p:nvSpPr>
          <p:spPr>
            <a:xfrm>
              <a:off x="9036689" y="426018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9" name="Google Shape;1759;p10"/>
            <p:cNvSpPr/>
            <p:nvPr/>
          </p:nvSpPr>
          <p:spPr>
            <a:xfrm>
              <a:off x="9019743" y="4199072"/>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0" name="Google Shape;1760;p10"/>
            <p:cNvSpPr/>
            <p:nvPr/>
          </p:nvSpPr>
          <p:spPr>
            <a:xfrm>
              <a:off x="9002796" y="4137962"/>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1" name="Google Shape;1761;p10"/>
            <p:cNvSpPr/>
            <p:nvPr/>
          </p:nvSpPr>
          <p:spPr>
            <a:xfrm>
              <a:off x="8985848" y="4076853"/>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2" name="Google Shape;1762;p10"/>
            <p:cNvSpPr/>
            <p:nvPr/>
          </p:nvSpPr>
          <p:spPr>
            <a:xfrm>
              <a:off x="8968389" y="4015742"/>
              <a:ext cx="40554" cy="38502"/>
            </a:xfrm>
            <a:custGeom>
              <a:avLst/>
              <a:gdLst/>
              <a:ahLst/>
              <a:cxnLst/>
              <a:rect l="l" t="t" r="r" b="b"/>
              <a:pathLst>
                <a:path w="21600" h="21600" extrusionOk="0">
                  <a:moveTo>
                    <a:pt x="15859"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3" name="Google Shape;1763;p10"/>
            <p:cNvSpPr/>
            <p:nvPr/>
          </p:nvSpPr>
          <p:spPr>
            <a:xfrm>
              <a:off x="8951442" y="395463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4" name="Google Shape;1764;p10"/>
            <p:cNvSpPr/>
            <p:nvPr/>
          </p:nvSpPr>
          <p:spPr>
            <a:xfrm>
              <a:off x="9145045" y="4427592"/>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5" name="Google Shape;1765;p10"/>
            <p:cNvSpPr/>
            <p:nvPr/>
          </p:nvSpPr>
          <p:spPr>
            <a:xfrm>
              <a:off x="9128099" y="4366483"/>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6" name="Google Shape;1766;p10"/>
            <p:cNvSpPr/>
            <p:nvPr/>
          </p:nvSpPr>
          <p:spPr>
            <a:xfrm>
              <a:off x="9110639" y="430537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7" name="Google Shape;1767;p10"/>
            <p:cNvSpPr/>
            <p:nvPr/>
          </p:nvSpPr>
          <p:spPr>
            <a:xfrm>
              <a:off x="9093691" y="4244262"/>
              <a:ext cx="40014" cy="38502"/>
            </a:xfrm>
            <a:custGeom>
              <a:avLst/>
              <a:gdLst/>
              <a:ahLst/>
              <a:cxnLst/>
              <a:rect l="l" t="t" r="r" b="b"/>
              <a:pathLst>
                <a:path w="21600" h="21600" extrusionOk="0">
                  <a:moveTo>
                    <a:pt x="16062"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8" name="Google Shape;1768;p10"/>
            <p:cNvSpPr/>
            <p:nvPr/>
          </p:nvSpPr>
          <p:spPr>
            <a:xfrm>
              <a:off x="9076745" y="4183153"/>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9" name="Google Shape;1769;p10"/>
            <p:cNvSpPr/>
            <p:nvPr/>
          </p:nvSpPr>
          <p:spPr>
            <a:xfrm>
              <a:off x="9059285" y="4122042"/>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0" name="Google Shape;1770;p10"/>
            <p:cNvSpPr/>
            <p:nvPr/>
          </p:nvSpPr>
          <p:spPr>
            <a:xfrm>
              <a:off x="9042338" y="4060934"/>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1" name="Google Shape;1771;p10"/>
            <p:cNvSpPr/>
            <p:nvPr/>
          </p:nvSpPr>
          <p:spPr>
            <a:xfrm>
              <a:off x="9025392" y="399982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2" name="Google Shape;1772;p10"/>
            <p:cNvSpPr/>
            <p:nvPr/>
          </p:nvSpPr>
          <p:spPr>
            <a:xfrm>
              <a:off x="9008444" y="3938713"/>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3" name="Google Shape;1773;p10"/>
            <p:cNvSpPr/>
            <p:nvPr/>
          </p:nvSpPr>
          <p:spPr>
            <a:xfrm>
              <a:off x="9133235" y="4167233"/>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4" name="Google Shape;1774;p10"/>
            <p:cNvSpPr/>
            <p:nvPr/>
          </p:nvSpPr>
          <p:spPr>
            <a:xfrm>
              <a:off x="9116287" y="410612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5" name="Google Shape;1775;p10"/>
            <p:cNvSpPr/>
            <p:nvPr/>
          </p:nvSpPr>
          <p:spPr>
            <a:xfrm>
              <a:off x="9099341" y="404501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6" name="Google Shape;1776;p10"/>
            <p:cNvSpPr/>
            <p:nvPr/>
          </p:nvSpPr>
          <p:spPr>
            <a:xfrm>
              <a:off x="9081881" y="3983904"/>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7" name="Google Shape;1777;p10"/>
            <p:cNvSpPr/>
            <p:nvPr/>
          </p:nvSpPr>
          <p:spPr>
            <a:xfrm>
              <a:off x="9064933" y="3922794"/>
              <a:ext cx="40554" cy="38502"/>
            </a:xfrm>
            <a:custGeom>
              <a:avLst/>
              <a:gdLst/>
              <a:ahLst/>
              <a:cxnLst/>
              <a:rect l="l" t="t" r="r" b="b"/>
              <a:pathLst>
                <a:path w="21600" h="21600" extrusionOk="0">
                  <a:moveTo>
                    <a:pt x="15858"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8" name="Google Shape;1778;p10"/>
            <p:cNvSpPr/>
            <p:nvPr/>
          </p:nvSpPr>
          <p:spPr>
            <a:xfrm>
              <a:off x="9138884" y="3967984"/>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9" name="Google Shape;1779;p10"/>
            <p:cNvSpPr/>
            <p:nvPr/>
          </p:nvSpPr>
          <p:spPr>
            <a:xfrm>
              <a:off x="9121936" y="3906875"/>
              <a:ext cx="40014" cy="38502"/>
            </a:xfrm>
            <a:custGeom>
              <a:avLst/>
              <a:gdLst/>
              <a:ahLst/>
              <a:cxnLst/>
              <a:rect l="l" t="t" r="r" b="b"/>
              <a:pathLst>
                <a:path w="21600" h="21600" extrusionOk="0">
                  <a:moveTo>
                    <a:pt x="15785" y="0"/>
                  </a:moveTo>
                  <a:lnTo>
                    <a:pt x="0" y="16416"/>
                  </a:lnTo>
                  <a:lnTo>
                    <a:pt x="21600" y="2160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2127"/>
        <p:cNvGrpSpPr/>
        <p:nvPr/>
      </p:nvGrpSpPr>
      <p:grpSpPr>
        <a:xfrm>
          <a:off x="0" y="0"/>
          <a:ext cx="0" cy="0"/>
          <a:chOff x="0" y="0"/>
          <a:chExt cx="0" cy="0"/>
        </a:xfrm>
      </p:grpSpPr>
      <p:sp>
        <p:nvSpPr>
          <p:cNvPr id="2128" name="Google Shape;2128;p13"/>
          <p:cNvSpPr/>
          <p:nvPr/>
        </p:nvSpPr>
        <p:spPr>
          <a:xfrm>
            <a:off x="8595299" y="11425"/>
            <a:ext cx="548694" cy="5132052"/>
          </a:xfrm>
          <a:custGeom>
            <a:avLst/>
            <a:gdLst/>
            <a:ahLst/>
            <a:cxnLst/>
            <a:rect l="l" t="t" r="r" b="b"/>
            <a:pathLst>
              <a:path w="21600" h="21600" extrusionOk="0">
                <a:moveTo>
                  <a:pt x="21600" y="0"/>
                </a:moveTo>
                <a:lnTo>
                  <a:pt x="21600" y="21600"/>
                </a:lnTo>
                <a:lnTo>
                  <a:pt x="0" y="21600"/>
                </a:lnTo>
                <a:close/>
              </a:path>
            </a:pathLst>
          </a:custGeom>
          <a:solidFill>
            <a:srgbClr val="FFFFFF">
              <a:alpha val="1620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9" name="Google Shape;2129;p13"/>
          <p:cNvSpPr/>
          <p:nvPr/>
        </p:nvSpPr>
        <p:spPr>
          <a:xfrm>
            <a:off x="8331983" y="4622447"/>
            <a:ext cx="811998" cy="521046"/>
          </a:xfrm>
          <a:custGeom>
            <a:avLst/>
            <a:gdLst/>
            <a:ahLst/>
            <a:cxnLst/>
            <a:rect l="l" t="t" r="r" b="b"/>
            <a:pathLst>
              <a:path w="21600" h="21600" extrusionOk="0">
                <a:moveTo>
                  <a:pt x="21600" y="21600"/>
                </a:moveTo>
                <a:lnTo>
                  <a:pt x="21600" y="2606"/>
                </a:lnTo>
                <a:lnTo>
                  <a:pt x="12137" y="0"/>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30" name="Google Shape;2130;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
        <p:nvSpPr>
          <p:cNvPr id="2131" name="Google Shape;2131;p13"/>
          <p:cNvSpPr/>
          <p:nvPr/>
        </p:nvSpPr>
        <p:spPr>
          <a:xfrm>
            <a:off x="-1906" y="4307830"/>
            <a:ext cx="9145926" cy="844398"/>
          </a:xfrm>
          <a:custGeom>
            <a:avLst/>
            <a:gdLst/>
            <a:ahLst/>
            <a:cxnLst/>
            <a:rect l="l" t="t" r="r" b="b"/>
            <a:pathLst>
              <a:path w="21600" h="21600" extrusionOk="0">
                <a:moveTo>
                  <a:pt x="0" y="0"/>
                </a:moveTo>
                <a:lnTo>
                  <a:pt x="0" y="21600"/>
                </a:lnTo>
                <a:lnTo>
                  <a:pt x="21600" y="21600"/>
                </a:lnTo>
                <a:lnTo>
                  <a:pt x="10807" y="13766"/>
                </a:lnTo>
                <a:lnTo>
                  <a:pt x="15597" y="13389"/>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2" name="Google Shape;2132;p13"/>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3" name="Google Shape;2133;p13"/>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4" name="Google Shape;2134;p13"/>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5" name="Google Shape;2135;p13"/>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6" name="Google Shape;2136;p13"/>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7" name="Google Shape;2137;p13"/>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8" name="Google Shape;2138;p13"/>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9" name="Google Shape;2139;p13"/>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0" name="Google Shape;2140;p13"/>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1" name="Google Shape;2141;p13"/>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2142" name="Google Shape;2142;p13"/>
          <p:cNvGrpSpPr/>
          <p:nvPr/>
        </p:nvGrpSpPr>
        <p:grpSpPr>
          <a:xfrm>
            <a:off x="-21250" y="104800"/>
            <a:ext cx="1050747" cy="844380"/>
            <a:chOff x="-21250" y="104800"/>
            <a:chExt cx="1050747" cy="844380"/>
          </a:xfrm>
        </p:grpSpPr>
        <p:sp>
          <p:nvSpPr>
            <p:cNvPr id="2143" name="Google Shape;2143;p13"/>
            <p:cNvSpPr/>
            <p:nvPr/>
          </p:nvSpPr>
          <p:spPr>
            <a:xfrm>
              <a:off x="973823" y="115433"/>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4" name="Google Shape;2144;p13"/>
            <p:cNvSpPr/>
            <p:nvPr/>
          </p:nvSpPr>
          <p:spPr>
            <a:xfrm>
              <a:off x="973197" y="211751"/>
              <a:ext cx="55026" cy="61236"/>
            </a:xfrm>
            <a:custGeom>
              <a:avLst/>
              <a:gdLst/>
              <a:ahLst/>
              <a:cxnLst/>
              <a:rect l="l" t="t" r="r" b="b"/>
              <a:pathLst>
                <a:path w="21600" h="21600" extrusionOk="0">
                  <a:moveTo>
                    <a:pt x="0" y="21600"/>
                  </a:moveTo>
                  <a:lnTo>
                    <a:pt x="21600" y="11020"/>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5" name="Google Shape;2145;p13"/>
            <p:cNvSpPr/>
            <p:nvPr/>
          </p:nvSpPr>
          <p:spPr>
            <a:xfrm>
              <a:off x="971946" y="308695"/>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6" name="Google Shape;2146;p13"/>
            <p:cNvSpPr/>
            <p:nvPr/>
          </p:nvSpPr>
          <p:spPr>
            <a:xfrm>
              <a:off x="970696" y="405015"/>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7" name="Google Shape;2147;p13"/>
            <p:cNvSpPr/>
            <p:nvPr/>
          </p:nvSpPr>
          <p:spPr>
            <a:xfrm>
              <a:off x="970070" y="501958"/>
              <a:ext cx="55026" cy="60696"/>
            </a:xfrm>
            <a:custGeom>
              <a:avLst/>
              <a:gdLst/>
              <a:ahLst/>
              <a:cxnLst/>
              <a:rect l="l" t="t" r="r" b="b"/>
              <a:pathLst>
                <a:path w="21600" h="21600" extrusionOk="0">
                  <a:moveTo>
                    <a:pt x="0" y="21600"/>
                  </a:moveTo>
                  <a:lnTo>
                    <a:pt x="21600" y="11134"/>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8" name="Google Shape;2148;p13"/>
            <p:cNvSpPr/>
            <p:nvPr/>
          </p:nvSpPr>
          <p:spPr>
            <a:xfrm>
              <a:off x="968819" y="598276"/>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9" name="Google Shape;2149;p13"/>
            <p:cNvSpPr/>
            <p:nvPr/>
          </p:nvSpPr>
          <p:spPr>
            <a:xfrm>
              <a:off x="967568" y="695220"/>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0" name="Google Shape;2150;p13"/>
            <p:cNvSpPr/>
            <p:nvPr/>
          </p:nvSpPr>
          <p:spPr>
            <a:xfrm>
              <a:off x="966316" y="791540"/>
              <a:ext cx="55674" cy="61236"/>
            </a:xfrm>
            <a:custGeom>
              <a:avLst/>
              <a:gdLst/>
              <a:ahLst/>
              <a:cxnLst/>
              <a:rect l="l" t="t" r="r" b="b"/>
              <a:pathLst>
                <a:path w="21600" h="21600" extrusionOk="0">
                  <a:moveTo>
                    <a:pt x="0" y="21600"/>
                  </a:moveTo>
                  <a:lnTo>
                    <a:pt x="21600" y="11020"/>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1" name="Google Shape;2151;p13"/>
            <p:cNvSpPr/>
            <p:nvPr/>
          </p:nvSpPr>
          <p:spPr>
            <a:xfrm>
              <a:off x="965692" y="888484"/>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2" name="Google Shape;2152;p13"/>
            <p:cNvSpPr/>
            <p:nvPr/>
          </p:nvSpPr>
          <p:spPr>
            <a:xfrm>
              <a:off x="884385" y="114182"/>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3" name="Google Shape;2153;p13"/>
            <p:cNvSpPr/>
            <p:nvPr/>
          </p:nvSpPr>
          <p:spPr>
            <a:xfrm>
              <a:off x="883134" y="211127"/>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4" name="Google Shape;2154;p13"/>
            <p:cNvSpPr/>
            <p:nvPr/>
          </p:nvSpPr>
          <p:spPr>
            <a:xfrm>
              <a:off x="882509" y="307444"/>
              <a:ext cx="55026" cy="61236"/>
            </a:xfrm>
            <a:custGeom>
              <a:avLst/>
              <a:gdLst/>
              <a:ahLst/>
              <a:cxnLst/>
              <a:rect l="l" t="t" r="r" b="b"/>
              <a:pathLst>
                <a:path w="21600" h="21600" extrusionOk="0">
                  <a:moveTo>
                    <a:pt x="0" y="21600"/>
                  </a:moveTo>
                  <a:lnTo>
                    <a:pt x="21600" y="11020"/>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5" name="Google Shape;2155;p13"/>
            <p:cNvSpPr/>
            <p:nvPr/>
          </p:nvSpPr>
          <p:spPr>
            <a:xfrm>
              <a:off x="881258" y="404388"/>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6" name="Google Shape;2156;p13"/>
            <p:cNvSpPr/>
            <p:nvPr/>
          </p:nvSpPr>
          <p:spPr>
            <a:xfrm>
              <a:off x="880007" y="500708"/>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7" name="Google Shape;2157;p13"/>
            <p:cNvSpPr/>
            <p:nvPr/>
          </p:nvSpPr>
          <p:spPr>
            <a:xfrm>
              <a:off x="878755" y="597652"/>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8" name="Google Shape;2158;p13"/>
            <p:cNvSpPr/>
            <p:nvPr/>
          </p:nvSpPr>
          <p:spPr>
            <a:xfrm>
              <a:off x="878131" y="693971"/>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9" name="Google Shape;2159;p13"/>
            <p:cNvSpPr/>
            <p:nvPr/>
          </p:nvSpPr>
          <p:spPr>
            <a:xfrm>
              <a:off x="876880" y="790915"/>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0" name="Google Shape;2160;p13"/>
            <p:cNvSpPr/>
            <p:nvPr/>
          </p:nvSpPr>
          <p:spPr>
            <a:xfrm>
              <a:off x="875628" y="887233"/>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1" name="Google Shape;2161;p13"/>
            <p:cNvSpPr/>
            <p:nvPr/>
          </p:nvSpPr>
          <p:spPr>
            <a:xfrm>
              <a:off x="794947" y="113557"/>
              <a:ext cx="55026" cy="60696"/>
            </a:xfrm>
            <a:custGeom>
              <a:avLst/>
              <a:gdLst/>
              <a:ahLst/>
              <a:cxnLst/>
              <a:rect l="l" t="t" r="r" b="b"/>
              <a:pathLst>
                <a:path w="21600" h="21600" extrusionOk="0">
                  <a:moveTo>
                    <a:pt x="0" y="21600"/>
                  </a:moveTo>
                  <a:lnTo>
                    <a:pt x="21600" y="11134"/>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2" name="Google Shape;2162;p13"/>
            <p:cNvSpPr/>
            <p:nvPr/>
          </p:nvSpPr>
          <p:spPr>
            <a:xfrm>
              <a:off x="793697" y="209876"/>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3" name="Google Shape;2163;p13"/>
            <p:cNvSpPr/>
            <p:nvPr/>
          </p:nvSpPr>
          <p:spPr>
            <a:xfrm>
              <a:off x="792445" y="306820"/>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4" name="Google Shape;2164;p13"/>
            <p:cNvSpPr/>
            <p:nvPr/>
          </p:nvSpPr>
          <p:spPr>
            <a:xfrm>
              <a:off x="791195" y="403138"/>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5" name="Google Shape;2165;p13"/>
            <p:cNvSpPr/>
            <p:nvPr/>
          </p:nvSpPr>
          <p:spPr>
            <a:xfrm>
              <a:off x="790569" y="500083"/>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6" name="Google Shape;2166;p13"/>
            <p:cNvSpPr/>
            <p:nvPr/>
          </p:nvSpPr>
          <p:spPr>
            <a:xfrm>
              <a:off x="789318" y="596401"/>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7" name="Google Shape;2167;p13"/>
            <p:cNvSpPr/>
            <p:nvPr/>
          </p:nvSpPr>
          <p:spPr>
            <a:xfrm>
              <a:off x="788068" y="693345"/>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8" name="Google Shape;2168;p13"/>
            <p:cNvSpPr/>
            <p:nvPr/>
          </p:nvSpPr>
          <p:spPr>
            <a:xfrm>
              <a:off x="787442" y="789663"/>
              <a:ext cx="55026" cy="60696"/>
            </a:xfrm>
            <a:custGeom>
              <a:avLst/>
              <a:gdLst/>
              <a:ahLst/>
              <a:cxnLst/>
              <a:rect l="l" t="t" r="r" b="b"/>
              <a:pathLst>
                <a:path w="21600" h="21600" extrusionOk="0">
                  <a:moveTo>
                    <a:pt x="0" y="21600"/>
                  </a:moveTo>
                  <a:lnTo>
                    <a:pt x="21600" y="11134"/>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9" name="Google Shape;2169;p13"/>
            <p:cNvSpPr/>
            <p:nvPr/>
          </p:nvSpPr>
          <p:spPr>
            <a:xfrm>
              <a:off x="786190" y="885982"/>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0" name="Google Shape;2170;p13"/>
            <p:cNvSpPr/>
            <p:nvPr/>
          </p:nvSpPr>
          <p:spPr>
            <a:xfrm>
              <a:off x="704883" y="112305"/>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1" name="Google Shape;2171;p13"/>
            <p:cNvSpPr/>
            <p:nvPr/>
          </p:nvSpPr>
          <p:spPr>
            <a:xfrm>
              <a:off x="703634" y="209249"/>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2" name="Google Shape;2172;p13"/>
            <p:cNvSpPr/>
            <p:nvPr/>
          </p:nvSpPr>
          <p:spPr>
            <a:xfrm>
              <a:off x="703008" y="305568"/>
              <a:ext cx="55026" cy="61236"/>
            </a:xfrm>
            <a:custGeom>
              <a:avLst/>
              <a:gdLst/>
              <a:ahLst/>
              <a:cxnLst/>
              <a:rect l="l" t="t" r="r" b="b"/>
              <a:pathLst>
                <a:path w="21600" h="21600" extrusionOk="0">
                  <a:moveTo>
                    <a:pt x="0" y="21600"/>
                  </a:moveTo>
                  <a:lnTo>
                    <a:pt x="21600" y="11020"/>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3" name="Google Shape;2173;p13"/>
            <p:cNvSpPr/>
            <p:nvPr/>
          </p:nvSpPr>
          <p:spPr>
            <a:xfrm>
              <a:off x="701756" y="402512"/>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4" name="Google Shape;2174;p13"/>
            <p:cNvSpPr/>
            <p:nvPr/>
          </p:nvSpPr>
          <p:spPr>
            <a:xfrm>
              <a:off x="700506" y="498831"/>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5" name="Google Shape;2175;p13"/>
            <p:cNvSpPr/>
            <p:nvPr/>
          </p:nvSpPr>
          <p:spPr>
            <a:xfrm>
              <a:off x="699881" y="595775"/>
              <a:ext cx="55026" cy="60696"/>
            </a:xfrm>
            <a:custGeom>
              <a:avLst/>
              <a:gdLst/>
              <a:ahLst/>
              <a:cxnLst/>
              <a:rect l="l" t="t" r="r" b="b"/>
              <a:pathLst>
                <a:path w="21600" h="21600" extrusionOk="0">
                  <a:moveTo>
                    <a:pt x="0" y="21600"/>
                  </a:moveTo>
                  <a:lnTo>
                    <a:pt x="21600" y="10911"/>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6" name="Google Shape;2176;p13"/>
            <p:cNvSpPr/>
            <p:nvPr/>
          </p:nvSpPr>
          <p:spPr>
            <a:xfrm>
              <a:off x="698629" y="692093"/>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7" name="Google Shape;2177;p13"/>
            <p:cNvSpPr/>
            <p:nvPr/>
          </p:nvSpPr>
          <p:spPr>
            <a:xfrm>
              <a:off x="697379" y="788413"/>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8" name="Google Shape;2178;p13"/>
            <p:cNvSpPr/>
            <p:nvPr/>
          </p:nvSpPr>
          <p:spPr>
            <a:xfrm>
              <a:off x="696127" y="885357"/>
              <a:ext cx="55674" cy="60696"/>
            </a:xfrm>
            <a:custGeom>
              <a:avLst/>
              <a:gdLst/>
              <a:ahLst/>
              <a:cxnLst/>
              <a:rect l="l" t="t" r="r" b="b"/>
              <a:pathLst>
                <a:path w="21600" h="21600" extrusionOk="0">
                  <a:moveTo>
                    <a:pt x="0" y="21600"/>
                  </a:moveTo>
                  <a:lnTo>
                    <a:pt x="21600" y="11134"/>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9" name="Google Shape;2179;p13"/>
            <p:cNvSpPr/>
            <p:nvPr/>
          </p:nvSpPr>
          <p:spPr>
            <a:xfrm>
              <a:off x="615447" y="111681"/>
              <a:ext cx="55026" cy="60696"/>
            </a:xfrm>
            <a:custGeom>
              <a:avLst/>
              <a:gdLst/>
              <a:ahLst/>
              <a:cxnLst/>
              <a:rect l="l" t="t" r="r" b="b"/>
              <a:pathLst>
                <a:path w="21600" h="21600" extrusionOk="0">
                  <a:moveTo>
                    <a:pt x="0" y="21600"/>
                  </a:moveTo>
                  <a:lnTo>
                    <a:pt x="21600" y="10911"/>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0" name="Google Shape;2180;p13"/>
            <p:cNvSpPr/>
            <p:nvPr/>
          </p:nvSpPr>
          <p:spPr>
            <a:xfrm>
              <a:off x="614194" y="208000"/>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1" name="Google Shape;2181;p13"/>
            <p:cNvSpPr/>
            <p:nvPr/>
          </p:nvSpPr>
          <p:spPr>
            <a:xfrm>
              <a:off x="612944" y="304944"/>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2" name="Google Shape;2182;p13"/>
            <p:cNvSpPr/>
            <p:nvPr/>
          </p:nvSpPr>
          <p:spPr>
            <a:xfrm>
              <a:off x="612320" y="401261"/>
              <a:ext cx="55026" cy="60696"/>
            </a:xfrm>
            <a:custGeom>
              <a:avLst/>
              <a:gdLst/>
              <a:ahLst/>
              <a:cxnLst/>
              <a:rect l="l" t="t" r="r" b="b"/>
              <a:pathLst>
                <a:path w="21600" h="21600" extrusionOk="0">
                  <a:moveTo>
                    <a:pt x="0" y="21600"/>
                  </a:moveTo>
                  <a:lnTo>
                    <a:pt x="21600" y="11134"/>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3" name="Google Shape;2183;p13"/>
            <p:cNvSpPr/>
            <p:nvPr/>
          </p:nvSpPr>
          <p:spPr>
            <a:xfrm>
              <a:off x="611067" y="497581"/>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4" name="Google Shape;2184;p13"/>
            <p:cNvSpPr/>
            <p:nvPr/>
          </p:nvSpPr>
          <p:spPr>
            <a:xfrm>
              <a:off x="609817" y="594525"/>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5" name="Google Shape;2185;p13"/>
            <p:cNvSpPr/>
            <p:nvPr/>
          </p:nvSpPr>
          <p:spPr>
            <a:xfrm>
              <a:off x="608565" y="690843"/>
              <a:ext cx="55674" cy="61236"/>
            </a:xfrm>
            <a:custGeom>
              <a:avLst/>
              <a:gdLst/>
              <a:ahLst/>
              <a:cxnLst/>
              <a:rect l="l" t="t" r="r" b="b"/>
              <a:pathLst>
                <a:path w="21600" h="21600" extrusionOk="0">
                  <a:moveTo>
                    <a:pt x="0" y="21600"/>
                  </a:moveTo>
                  <a:lnTo>
                    <a:pt x="21600" y="11020"/>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6" name="Google Shape;2186;p13"/>
            <p:cNvSpPr/>
            <p:nvPr/>
          </p:nvSpPr>
          <p:spPr>
            <a:xfrm>
              <a:off x="607940" y="787787"/>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7" name="Google Shape;2187;p13"/>
            <p:cNvSpPr/>
            <p:nvPr/>
          </p:nvSpPr>
          <p:spPr>
            <a:xfrm>
              <a:off x="606690" y="884106"/>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8" name="Google Shape;2188;p13"/>
            <p:cNvSpPr/>
            <p:nvPr/>
          </p:nvSpPr>
          <p:spPr>
            <a:xfrm>
              <a:off x="525383" y="110430"/>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9" name="Google Shape;2189;p13"/>
            <p:cNvSpPr/>
            <p:nvPr/>
          </p:nvSpPr>
          <p:spPr>
            <a:xfrm>
              <a:off x="524758" y="207374"/>
              <a:ext cx="55026" cy="60696"/>
            </a:xfrm>
            <a:custGeom>
              <a:avLst/>
              <a:gdLst/>
              <a:ahLst/>
              <a:cxnLst/>
              <a:rect l="l" t="t" r="r" b="b"/>
              <a:pathLst>
                <a:path w="21600" h="21600" extrusionOk="0">
                  <a:moveTo>
                    <a:pt x="0" y="21600"/>
                  </a:moveTo>
                  <a:lnTo>
                    <a:pt x="21600" y="10911"/>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0" name="Google Shape;2190;p13"/>
            <p:cNvSpPr/>
            <p:nvPr/>
          </p:nvSpPr>
          <p:spPr>
            <a:xfrm>
              <a:off x="523505" y="303693"/>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1" name="Google Shape;2191;p13"/>
            <p:cNvSpPr/>
            <p:nvPr/>
          </p:nvSpPr>
          <p:spPr>
            <a:xfrm>
              <a:off x="522256" y="400011"/>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2" name="Google Shape;2192;p13"/>
            <p:cNvSpPr/>
            <p:nvPr/>
          </p:nvSpPr>
          <p:spPr>
            <a:xfrm>
              <a:off x="521004" y="496955"/>
              <a:ext cx="55674" cy="60696"/>
            </a:xfrm>
            <a:custGeom>
              <a:avLst/>
              <a:gdLst/>
              <a:ahLst/>
              <a:cxnLst/>
              <a:rect l="l" t="t" r="r" b="b"/>
              <a:pathLst>
                <a:path w="21600" h="21600" extrusionOk="0">
                  <a:moveTo>
                    <a:pt x="0" y="21600"/>
                  </a:moveTo>
                  <a:lnTo>
                    <a:pt x="21600" y="11134"/>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3" name="Google Shape;2193;p13"/>
            <p:cNvSpPr/>
            <p:nvPr/>
          </p:nvSpPr>
          <p:spPr>
            <a:xfrm>
              <a:off x="520378" y="593274"/>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4" name="Google Shape;2194;p13"/>
            <p:cNvSpPr/>
            <p:nvPr/>
          </p:nvSpPr>
          <p:spPr>
            <a:xfrm>
              <a:off x="519128" y="690218"/>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5" name="Google Shape;2195;p13"/>
            <p:cNvSpPr/>
            <p:nvPr/>
          </p:nvSpPr>
          <p:spPr>
            <a:xfrm>
              <a:off x="517876" y="786536"/>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6" name="Google Shape;2196;p13"/>
            <p:cNvSpPr/>
            <p:nvPr/>
          </p:nvSpPr>
          <p:spPr>
            <a:xfrm>
              <a:off x="517251" y="883480"/>
              <a:ext cx="55026" cy="60696"/>
            </a:xfrm>
            <a:custGeom>
              <a:avLst/>
              <a:gdLst/>
              <a:ahLst/>
              <a:cxnLst/>
              <a:rect l="l" t="t" r="r" b="b"/>
              <a:pathLst>
                <a:path w="21600" h="21600" extrusionOk="0">
                  <a:moveTo>
                    <a:pt x="0" y="21600"/>
                  </a:moveTo>
                  <a:lnTo>
                    <a:pt x="21600" y="10911"/>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7" name="Google Shape;2197;p13"/>
            <p:cNvSpPr/>
            <p:nvPr/>
          </p:nvSpPr>
          <p:spPr>
            <a:xfrm>
              <a:off x="435944" y="109178"/>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8" name="Google Shape;2198;p13"/>
            <p:cNvSpPr/>
            <p:nvPr/>
          </p:nvSpPr>
          <p:spPr>
            <a:xfrm>
              <a:off x="434694" y="206122"/>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9" name="Google Shape;2199;p13"/>
            <p:cNvSpPr/>
            <p:nvPr/>
          </p:nvSpPr>
          <p:spPr>
            <a:xfrm>
              <a:off x="433442" y="302441"/>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0" name="Google Shape;2200;p13"/>
            <p:cNvSpPr/>
            <p:nvPr/>
          </p:nvSpPr>
          <p:spPr>
            <a:xfrm>
              <a:off x="432817" y="399385"/>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1" name="Google Shape;2201;p13"/>
            <p:cNvSpPr/>
            <p:nvPr/>
          </p:nvSpPr>
          <p:spPr>
            <a:xfrm>
              <a:off x="431567" y="495703"/>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2" name="Google Shape;2202;p13"/>
            <p:cNvSpPr/>
            <p:nvPr/>
          </p:nvSpPr>
          <p:spPr>
            <a:xfrm>
              <a:off x="430315" y="592647"/>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3" name="Google Shape;2203;p13"/>
            <p:cNvSpPr/>
            <p:nvPr/>
          </p:nvSpPr>
          <p:spPr>
            <a:xfrm>
              <a:off x="429690" y="688966"/>
              <a:ext cx="55026" cy="61236"/>
            </a:xfrm>
            <a:custGeom>
              <a:avLst/>
              <a:gdLst/>
              <a:ahLst/>
              <a:cxnLst/>
              <a:rect l="l" t="t" r="r" b="b"/>
              <a:pathLst>
                <a:path w="21600" h="21600" extrusionOk="0">
                  <a:moveTo>
                    <a:pt x="0" y="21600"/>
                  </a:moveTo>
                  <a:lnTo>
                    <a:pt x="21600" y="11020"/>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4" name="Google Shape;2204;p13"/>
            <p:cNvSpPr/>
            <p:nvPr/>
          </p:nvSpPr>
          <p:spPr>
            <a:xfrm>
              <a:off x="428440" y="785910"/>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5" name="Google Shape;2205;p13"/>
            <p:cNvSpPr/>
            <p:nvPr/>
          </p:nvSpPr>
          <p:spPr>
            <a:xfrm>
              <a:off x="427188" y="882230"/>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6" name="Google Shape;2206;p13"/>
            <p:cNvSpPr/>
            <p:nvPr/>
          </p:nvSpPr>
          <p:spPr>
            <a:xfrm>
              <a:off x="345882" y="108554"/>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7" name="Google Shape;2207;p13"/>
            <p:cNvSpPr/>
            <p:nvPr/>
          </p:nvSpPr>
          <p:spPr>
            <a:xfrm>
              <a:off x="345256" y="204872"/>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8" name="Google Shape;2208;p13"/>
            <p:cNvSpPr/>
            <p:nvPr/>
          </p:nvSpPr>
          <p:spPr>
            <a:xfrm>
              <a:off x="344006" y="301816"/>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9" name="Google Shape;2209;p13"/>
            <p:cNvSpPr/>
            <p:nvPr/>
          </p:nvSpPr>
          <p:spPr>
            <a:xfrm>
              <a:off x="342755" y="398134"/>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0" name="Google Shape;2210;p13"/>
            <p:cNvSpPr/>
            <p:nvPr/>
          </p:nvSpPr>
          <p:spPr>
            <a:xfrm>
              <a:off x="342128" y="495078"/>
              <a:ext cx="55026" cy="60696"/>
            </a:xfrm>
            <a:custGeom>
              <a:avLst/>
              <a:gdLst/>
              <a:ahLst/>
              <a:cxnLst/>
              <a:rect l="l" t="t" r="r" b="b"/>
              <a:pathLst>
                <a:path w="21600" h="21600" extrusionOk="0">
                  <a:moveTo>
                    <a:pt x="0" y="21600"/>
                  </a:moveTo>
                  <a:lnTo>
                    <a:pt x="21600" y="10911"/>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1" name="Google Shape;2211;p13"/>
            <p:cNvSpPr/>
            <p:nvPr/>
          </p:nvSpPr>
          <p:spPr>
            <a:xfrm>
              <a:off x="340878" y="591398"/>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2" name="Google Shape;2212;p13"/>
            <p:cNvSpPr/>
            <p:nvPr/>
          </p:nvSpPr>
          <p:spPr>
            <a:xfrm>
              <a:off x="339628" y="688342"/>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3" name="Google Shape;2213;p13"/>
            <p:cNvSpPr/>
            <p:nvPr/>
          </p:nvSpPr>
          <p:spPr>
            <a:xfrm>
              <a:off x="338377" y="784660"/>
              <a:ext cx="55674" cy="61236"/>
            </a:xfrm>
            <a:custGeom>
              <a:avLst/>
              <a:gdLst/>
              <a:ahLst/>
              <a:cxnLst/>
              <a:rect l="l" t="t" r="r" b="b"/>
              <a:pathLst>
                <a:path w="21600" h="21600" extrusionOk="0">
                  <a:moveTo>
                    <a:pt x="0" y="21600"/>
                  </a:moveTo>
                  <a:lnTo>
                    <a:pt x="21600" y="11020"/>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4" name="Google Shape;2214;p13"/>
            <p:cNvSpPr/>
            <p:nvPr/>
          </p:nvSpPr>
          <p:spPr>
            <a:xfrm>
              <a:off x="337751" y="881603"/>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5" name="Google Shape;2215;p13"/>
            <p:cNvSpPr/>
            <p:nvPr/>
          </p:nvSpPr>
          <p:spPr>
            <a:xfrm>
              <a:off x="256444" y="107303"/>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6" name="Google Shape;2216;p13"/>
            <p:cNvSpPr/>
            <p:nvPr/>
          </p:nvSpPr>
          <p:spPr>
            <a:xfrm>
              <a:off x="255193" y="204247"/>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7" name="Google Shape;2217;p13"/>
            <p:cNvSpPr/>
            <p:nvPr/>
          </p:nvSpPr>
          <p:spPr>
            <a:xfrm>
              <a:off x="254567" y="300565"/>
              <a:ext cx="55026" cy="61236"/>
            </a:xfrm>
            <a:custGeom>
              <a:avLst/>
              <a:gdLst/>
              <a:ahLst/>
              <a:cxnLst/>
              <a:rect l="l" t="t" r="r" b="b"/>
              <a:pathLst>
                <a:path w="21600" h="21600" extrusionOk="0">
                  <a:moveTo>
                    <a:pt x="0" y="21600"/>
                  </a:moveTo>
                  <a:lnTo>
                    <a:pt x="21600" y="11020"/>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8" name="Google Shape;2218;p13"/>
            <p:cNvSpPr/>
            <p:nvPr/>
          </p:nvSpPr>
          <p:spPr>
            <a:xfrm>
              <a:off x="253317" y="397509"/>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9" name="Google Shape;2219;p13"/>
            <p:cNvSpPr/>
            <p:nvPr/>
          </p:nvSpPr>
          <p:spPr>
            <a:xfrm>
              <a:off x="252066" y="493828"/>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0" name="Google Shape;2220;p13"/>
            <p:cNvSpPr/>
            <p:nvPr/>
          </p:nvSpPr>
          <p:spPr>
            <a:xfrm>
              <a:off x="250815" y="590772"/>
              <a:ext cx="55674" cy="60696"/>
            </a:xfrm>
            <a:custGeom>
              <a:avLst/>
              <a:gdLst/>
              <a:ahLst/>
              <a:cxnLst/>
              <a:rect l="l" t="t" r="r" b="b"/>
              <a:pathLst>
                <a:path w="21600" h="21600" extrusionOk="0">
                  <a:moveTo>
                    <a:pt x="0" y="21600"/>
                  </a:moveTo>
                  <a:lnTo>
                    <a:pt x="21600" y="10911"/>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1" name="Google Shape;2221;p13"/>
            <p:cNvSpPr/>
            <p:nvPr/>
          </p:nvSpPr>
          <p:spPr>
            <a:xfrm>
              <a:off x="250190" y="687091"/>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2" name="Google Shape;2222;p13"/>
            <p:cNvSpPr/>
            <p:nvPr/>
          </p:nvSpPr>
          <p:spPr>
            <a:xfrm>
              <a:off x="248939" y="784035"/>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3" name="Google Shape;2223;p13"/>
            <p:cNvSpPr/>
            <p:nvPr/>
          </p:nvSpPr>
          <p:spPr>
            <a:xfrm>
              <a:off x="247688" y="880352"/>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4" name="Google Shape;2224;p13"/>
            <p:cNvSpPr/>
            <p:nvPr/>
          </p:nvSpPr>
          <p:spPr>
            <a:xfrm>
              <a:off x="167007" y="106677"/>
              <a:ext cx="55026" cy="60696"/>
            </a:xfrm>
            <a:custGeom>
              <a:avLst/>
              <a:gdLst/>
              <a:ahLst/>
              <a:cxnLst/>
              <a:rect l="l" t="t" r="r" b="b"/>
              <a:pathLst>
                <a:path w="21600" h="21600" extrusionOk="0">
                  <a:moveTo>
                    <a:pt x="0" y="21600"/>
                  </a:moveTo>
                  <a:lnTo>
                    <a:pt x="21600" y="10911"/>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5" name="Google Shape;2225;p13"/>
            <p:cNvSpPr/>
            <p:nvPr/>
          </p:nvSpPr>
          <p:spPr>
            <a:xfrm>
              <a:off x="165755" y="202995"/>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6" name="Google Shape;2226;p13"/>
            <p:cNvSpPr/>
            <p:nvPr/>
          </p:nvSpPr>
          <p:spPr>
            <a:xfrm>
              <a:off x="164505" y="299940"/>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7" name="Google Shape;2227;p13"/>
            <p:cNvSpPr/>
            <p:nvPr/>
          </p:nvSpPr>
          <p:spPr>
            <a:xfrm>
              <a:off x="163254" y="396258"/>
              <a:ext cx="55674" cy="61236"/>
            </a:xfrm>
            <a:custGeom>
              <a:avLst/>
              <a:gdLst/>
              <a:ahLst/>
              <a:cxnLst/>
              <a:rect l="l" t="t" r="r" b="b"/>
              <a:pathLst>
                <a:path w="21600" h="21600" extrusionOk="0">
                  <a:moveTo>
                    <a:pt x="0" y="21600"/>
                  </a:moveTo>
                  <a:lnTo>
                    <a:pt x="21600" y="11020"/>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8" name="Google Shape;2228;p13"/>
            <p:cNvSpPr/>
            <p:nvPr/>
          </p:nvSpPr>
          <p:spPr>
            <a:xfrm>
              <a:off x="162628" y="493203"/>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9" name="Google Shape;2229;p13"/>
            <p:cNvSpPr/>
            <p:nvPr/>
          </p:nvSpPr>
          <p:spPr>
            <a:xfrm>
              <a:off x="161378" y="589520"/>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0" name="Google Shape;2230;p13"/>
            <p:cNvSpPr/>
            <p:nvPr/>
          </p:nvSpPr>
          <p:spPr>
            <a:xfrm>
              <a:off x="160127" y="685839"/>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1" name="Google Shape;2231;p13"/>
            <p:cNvSpPr/>
            <p:nvPr/>
          </p:nvSpPr>
          <p:spPr>
            <a:xfrm>
              <a:off x="159500" y="782783"/>
              <a:ext cx="55026" cy="60696"/>
            </a:xfrm>
            <a:custGeom>
              <a:avLst/>
              <a:gdLst/>
              <a:ahLst/>
              <a:cxnLst/>
              <a:rect l="l" t="t" r="r" b="b"/>
              <a:pathLst>
                <a:path w="21600" h="21600" extrusionOk="0">
                  <a:moveTo>
                    <a:pt x="0" y="21600"/>
                  </a:moveTo>
                  <a:lnTo>
                    <a:pt x="21600" y="11134"/>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2" name="Google Shape;2232;p13"/>
            <p:cNvSpPr/>
            <p:nvPr/>
          </p:nvSpPr>
          <p:spPr>
            <a:xfrm>
              <a:off x="158251" y="879102"/>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3" name="Google Shape;2233;p13"/>
            <p:cNvSpPr/>
            <p:nvPr/>
          </p:nvSpPr>
          <p:spPr>
            <a:xfrm>
              <a:off x="76943" y="105426"/>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4" name="Google Shape;2234;p13"/>
            <p:cNvSpPr/>
            <p:nvPr/>
          </p:nvSpPr>
          <p:spPr>
            <a:xfrm>
              <a:off x="75693" y="202370"/>
              <a:ext cx="55674" cy="60696"/>
            </a:xfrm>
            <a:custGeom>
              <a:avLst/>
              <a:gdLst/>
              <a:ahLst/>
              <a:cxnLst/>
              <a:rect l="l" t="t" r="r" b="b"/>
              <a:pathLst>
                <a:path w="21600" h="21600" extrusionOk="0">
                  <a:moveTo>
                    <a:pt x="0" y="21600"/>
                  </a:moveTo>
                  <a:lnTo>
                    <a:pt x="21600" y="10911"/>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5" name="Google Shape;2235;p13"/>
            <p:cNvSpPr/>
            <p:nvPr/>
          </p:nvSpPr>
          <p:spPr>
            <a:xfrm>
              <a:off x="75066" y="298689"/>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6" name="Google Shape;2236;p13"/>
            <p:cNvSpPr/>
            <p:nvPr/>
          </p:nvSpPr>
          <p:spPr>
            <a:xfrm>
              <a:off x="73815" y="395633"/>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7" name="Google Shape;2237;p13"/>
            <p:cNvSpPr/>
            <p:nvPr/>
          </p:nvSpPr>
          <p:spPr>
            <a:xfrm>
              <a:off x="72566" y="491951"/>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8" name="Google Shape;2238;p13"/>
            <p:cNvSpPr/>
            <p:nvPr/>
          </p:nvSpPr>
          <p:spPr>
            <a:xfrm>
              <a:off x="71939" y="588270"/>
              <a:ext cx="55026" cy="61236"/>
            </a:xfrm>
            <a:custGeom>
              <a:avLst/>
              <a:gdLst/>
              <a:ahLst/>
              <a:cxnLst/>
              <a:rect l="l" t="t" r="r" b="b"/>
              <a:pathLst>
                <a:path w="21600" h="21600" extrusionOk="0">
                  <a:moveTo>
                    <a:pt x="0" y="21600"/>
                  </a:moveTo>
                  <a:lnTo>
                    <a:pt x="21600" y="11020"/>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9" name="Google Shape;2239;p13"/>
            <p:cNvSpPr/>
            <p:nvPr/>
          </p:nvSpPr>
          <p:spPr>
            <a:xfrm>
              <a:off x="70688" y="685214"/>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0" name="Google Shape;2240;p13"/>
            <p:cNvSpPr/>
            <p:nvPr/>
          </p:nvSpPr>
          <p:spPr>
            <a:xfrm>
              <a:off x="69438" y="781533"/>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1" name="Google Shape;2241;p13"/>
            <p:cNvSpPr/>
            <p:nvPr/>
          </p:nvSpPr>
          <p:spPr>
            <a:xfrm>
              <a:off x="68188" y="878476"/>
              <a:ext cx="55674" cy="60696"/>
            </a:xfrm>
            <a:custGeom>
              <a:avLst/>
              <a:gdLst/>
              <a:ahLst/>
              <a:cxnLst/>
              <a:rect l="l" t="t" r="r" b="b"/>
              <a:pathLst>
                <a:path w="21600" h="21600" extrusionOk="0">
                  <a:moveTo>
                    <a:pt x="0" y="21600"/>
                  </a:moveTo>
                  <a:lnTo>
                    <a:pt x="21600" y="10911"/>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2" name="Google Shape;2242;p13"/>
            <p:cNvSpPr/>
            <p:nvPr/>
          </p:nvSpPr>
          <p:spPr>
            <a:xfrm>
              <a:off x="-12493" y="104800"/>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3" name="Google Shape;2243;p13"/>
            <p:cNvSpPr/>
            <p:nvPr/>
          </p:nvSpPr>
          <p:spPr>
            <a:xfrm>
              <a:off x="-13744" y="201120"/>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4" name="Google Shape;2244;p13"/>
            <p:cNvSpPr/>
            <p:nvPr/>
          </p:nvSpPr>
          <p:spPr>
            <a:xfrm>
              <a:off x="-14996" y="297438"/>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5" name="Google Shape;2245;p13"/>
            <p:cNvSpPr/>
            <p:nvPr/>
          </p:nvSpPr>
          <p:spPr>
            <a:xfrm>
              <a:off x="-15620" y="394382"/>
              <a:ext cx="55026" cy="60696"/>
            </a:xfrm>
            <a:custGeom>
              <a:avLst/>
              <a:gdLst/>
              <a:ahLst/>
              <a:cxnLst/>
              <a:rect l="l" t="t" r="r" b="b"/>
              <a:pathLst>
                <a:path w="21600" h="21600" extrusionOk="0">
                  <a:moveTo>
                    <a:pt x="0" y="21600"/>
                  </a:moveTo>
                  <a:lnTo>
                    <a:pt x="21600" y="11134"/>
                  </a:lnTo>
                  <a:lnTo>
                    <a:pt x="24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6" name="Google Shape;2246;p13"/>
            <p:cNvSpPr/>
            <p:nvPr/>
          </p:nvSpPr>
          <p:spPr>
            <a:xfrm>
              <a:off x="-16872" y="490701"/>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7" name="Google Shape;2247;p13"/>
            <p:cNvSpPr/>
            <p:nvPr/>
          </p:nvSpPr>
          <p:spPr>
            <a:xfrm>
              <a:off x="-18123" y="587645"/>
              <a:ext cx="55674" cy="60696"/>
            </a:xfrm>
            <a:custGeom>
              <a:avLst/>
              <a:gdLst/>
              <a:ahLst/>
              <a:cxnLst/>
              <a:rect l="l" t="t" r="r" b="b"/>
              <a:pathLst>
                <a:path w="21600" h="21600" extrusionOk="0">
                  <a:moveTo>
                    <a:pt x="0" y="21600"/>
                  </a:moveTo>
                  <a:lnTo>
                    <a:pt x="21600" y="11134"/>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8" name="Google Shape;2248;p13"/>
            <p:cNvSpPr/>
            <p:nvPr/>
          </p:nvSpPr>
          <p:spPr>
            <a:xfrm>
              <a:off x="-19373" y="683963"/>
              <a:ext cx="55674" cy="61236"/>
            </a:xfrm>
            <a:custGeom>
              <a:avLst/>
              <a:gdLst/>
              <a:ahLst/>
              <a:cxnLst/>
              <a:rect l="l" t="t" r="r" b="b"/>
              <a:pathLst>
                <a:path w="21600" h="21600" extrusionOk="0">
                  <a:moveTo>
                    <a:pt x="0" y="21600"/>
                  </a:moveTo>
                  <a:lnTo>
                    <a:pt x="21600" y="11020"/>
                  </a:lnTo>
                  <a:lnTo>
                    <a:pt x="485"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9" name="Google Shape;2249;p13"/>
            <p:cNvSpPr/>
            <p:nvPr/>
          </p:nvSpPr>
          <p:spPr>
            <a:xfrm>
              <a:off x="-19999" y="780908"/>
              <a:ext cx="55674" cy="60696"/>
            </a:xfrm>
            <a:custGeom>
              <a:avLst/>
              <a:gdLst/>
              <a:ahLst/>
              <a:cxnLst/>
              <a:rect l="l" t="t" r="r" b="b"/>
              <a:pathLst>
                <a:path w="21600" h="21600" extrusionOk="0">
                  <a:moveTo>
                    <a:pt x="0" y="21600"/>
                  </a:moveTo>
                  <a:lnTo>
                    <a:pt x="21600" y="10911"/>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0" name="Google Shape;2250;p13"/>
            <p:cNvSpPr/>
            <p:nvPr/>
          </p:nvSpPr>
          <p:spPr>
            <a:xfrm>
              <a:off x="-21250" y="877225"/>
              <a:ext cx="55674" cy="61236"/>
            </a:xfrm>
            <a:custGeom>
              <a:avLst/>
              <a:gdLst/>
              <a:ahLst/>
              <a:cxnLst/>
              <a:rect l="l" t="t" r="r" b="b"/>
              <a:pathLst>
                <a:path w="21600" h="21600" extrusionOk="0">
                  <a:moveTo>
                    <a:pt x="0" y="21600"/>
                  </a:moveTo>
                  <a:lnTo>
                    <a:pt x="21600" y="11020"/>
                  </a:lnTo>
                  <a:lnTo>
                    <a:pt x="243"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2251" name="Google Shape;2251;p13"/>
          <p:cNvSpPr/>
          <p:nvPr/>
        </p:nvSpPr>
        <p:spPr>
          <a:xfrm>
            <a:off x="78121" y="4352662"/>
            <a:ext cx="1135404" cy="790830"/>
          </a:xfrm>
          <a:custGeom>
            <a:avLst/>
            <a:gdLst/>
            <a:ahLst/>
            <a:cxnLst/>
            <a:rect l="l" t="t" r="r" b="b"/>
            <a:pathLst>
              <a:path w="21600" h="21600" extrusionOk="0">
                <a:moveTo>
                  <a:pt x="21600" y="0"/>
                </a:moveTo>
                <a:lnTo>
                  <a:pt x="0" y="21600"/>
                </a:lnTo>
                <a:lnTo>
                  <a:pt x="1471"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2" name="Google Shape;2252;p13"/>
          <p:cNvSpPr/>
          <p:nvPr/>
        </p:nvSpPr>
        <p:spPr>
          <a:xfrm>
            <a:off x="-974" y="4183630"/>
            <a:ext cx="985554" cy="730026"/>
          </a:xfrm>
          <a:custGeom>
            <a:avLst/>
            <a:gdLst/>
            <a:ahLst/>
            <a:cxnLst/>
            <a:rect l="l" t="t" r="r" b="b"/>
            <a:pathLst>
              <a:path w="21600" h="21600" extrusionOk="0">
                <a:moveTo>
                  <a:pt x="0" y="20507"/>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3" name="Google Shape;2253;p13"/>
          <p:cNvSpPr/>
          <p:nvPr/>
        </p:nvSpPr>
        <p:spPr>
          <a:xfrm>
            <a:off x="-974" y="4477372"/>
            <a:ext cx="353700" cy="266814"/>
          </a:xfrm>
          <a:custGeom>
            <a:avLst/>
            <a:gdLst/>
            <a:ahLst/>
            <a:cxnLst/>
            <a:rect l="l" t="t" r="r" b="b"/>
            <a:pathLst>
              <a:path w="21600" h="21600" extrusionOk="0">
                <a:moveTo>
                  <a:pt x="0" y="19736"/>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4" name="Google Shape;2254;p13"/>
          <p:cNvSpPr/>
          <p:nvPr/>
        </p:nvSpPr>
        <p:spPr>
          <a:xfrm>
            <a:off x="-974" y="4571665"/>
            <a:ext cx="671760" cy="514890"/>
          </a:xfrm>
          <a:custGeom>
            <a:avLst/>
            <a:gdLst/>
            <a:ahLst/>
            <a:cxnLst/>
            <a:rect l="l" t="t" r="r" b="b"/>
            <a:pathLst>
              <a:path w="21600" h="21600" extrusionOk="0">
                <a:moveTo>
                  <a:pt x="0" y="21600"/>
                </a:moveTo>
                <a:lnTo>
                  <a:pt x="21600" y="0"/>
                </a:lnTo>
                <a:lnTo>
                  <a:pt x="0" y="19103"/>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5" name="Google Shape;2255;p13"/>
          <p:cNvSpPr/>
          <p:nvPr/>
        </p:nvSpPr>
        <p:spPr>
          <a:xfrm>
            <a:off x="-974" y="3900751"/>
            <a:ext cx="985068" cy="752166"/>
          </a:xfrm>
          <a:custGeom>
            <a:avLst/>
            <a:gdLst/>
            <a:ahLst/>
            <a:cxnLst/>
            <a:rect l="l" t="t" r="r" b="b"/>
            <a:pathLst>
              <a:path w="21600" h="21600" extrusionOk="0">
                <a:moveTo>
                  <a:pt x="0" y="21600"/>
                </a:moveTo>
                <a:lnTo>
                  <a:pt x="21600" y="0"/>
                </a:lnTo>
                <a:lnTo>
                  <a:pt x="0" y="19279"/>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6" name="Google Shape;2256;p13"/>
          <p:cNvSpPr/>
          <p:nvPr/>
        </p:nvSpPr>
        <p:spPr>
          <a:xfrm>
            <a:off x="575219" y="4990986"/>
            <a:ext cx="219456" cy="152550"/>
          </a:xfrm>
          <a:custGeom>
            <a:avLst/>
            <a:gdLst/>
            <a:ahLst/>
            <a:cxnLst/>
            <a:rect l="l" t="t" r="r" b="b"/>
            <a:pathLst>
              <a:path w="21600" h="21600" extrusionOk="0">
                <a:moveTo>
                  <a:pt x="21600" y="0"/>
                </a:moveTo>
                <a:lnTo>
                  <a:pt x="0" y="21600"/>
                </a:lnTo>
                <a:lnTo>
                  <a:pt x="1497"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7" name="Google Shape;2257;p13"/>
          <p:cNvSpPr/>
          <p:nvPr/>
        </p:nvSpPr>
        <p:spPr>
          <a:xfrm>
            <a:off x="321890" y="4780239"/>
            <a:ext cx="580554" cy="363258"/>
          </a:xfrm>
          <a:custGeom>
            <a:avLst/>
            <a:gdLst/>
            <a:ahLst/>
            <a:cxnLst/>
            <a:rect l="l" t="t" r="r" b="b"/>
            <a:pathLst>
              <a:path w="21600" h="21600" extrusionOk="0">
                <a:moveTo>
                  <a:pt x="0" y="21600"/>
                </a:moveTo>
                <a:lnTo>
                  <a:pt x="5222"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8" name="Google Shape;2258;p13"/>
          <p:cNvSpPr/>
          <p:nvPr/>
        </p:nvSpPr>
        <p:spPr>
          <a:xfrm>
            <a:off x="-974" y="4009383"/>
            <a:ext cx="1309662" cy="970326"/>
          </a:xfrm>
          <a:custGeom>
            <a:avLst/>
            <a:gdLst/>
            <a:ahLst/>
            <a:cxnLst/>
            <a:rect l="l" t="t" r="r" b="b"/>
            <a:pathLst>
              <a:path w="21600" h="21600" extrusionOk="0">
                <a:moveTo>
                  <a:pt x="0" y="21600"/>
                </a:moveTo>
                <a:lnTo>
                  <a:pt x="21600" y="0"/>
                </a:lnTo>
                <a:lnTo>
                  <a:pt x="0" y="20478"/>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9" name="Google Shape;2259;p13"/>
          <p:cNvSpPr/>
          <p:nvPr/>
        </p:nvSpPr>
        <p:spPr>
          <a:xfrm>
            <a:off x="277134" y="4628589"/>
            <a:ext cx="739584" cy="514890"/>
          </a:xfrm>
          <a:custGeom>
            <a:avLst/>
            <a:gdLst/>
            <a:ahLst/>
            <a:cxnLst/>
            <a:rect l="l" t="t" r="r" b="b"/>
            <a:pathLst>
              <a:path w="21600" h="21600" extrusionOk="0">
                <a:moveTo>
                  <a:pt x="0" y="21600"/>
                </a:moveTo>
                <a:lnTo>
                  <a:pt x="977"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6200" y="511500"/>
            <a:ext cx="5262600" cy="682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846150" y="1418300"/>
            <a:ext cx="6746700" cy="2893500"/>
          </a:xfrm>
          <a:prstGeom prst="rect">
            <a:avLst/>
          </a:prstGeom>
          <a:noFill/>
          <a:ln>
            <a:noFill/>
          </a:ln>
        </p:spPr>
        <p:txBody>
          <a:bodyPr spcFirstLastPara="1" wrap="square" lIns="0" tIns="0" rIns="0" bIns="0" anchor="t" anchorCtr="0">
            <a:noAutofit/>
          </a:bodyPr>
          <a:lstStyle>
            <a:lvl1pPr marL="457200" lvl="0" indent="-381000" rtl="0">
              <a:lnSpc>
                <a:spcPct val="100000"/>
              </a:lnSpc>
              <a:spcBef>
                <a:spcPts val="0"/>
              </a:spcBef>
              <a:spcAft>
                <a:spcPts val="0"/>
              </a:spcAft>
              <a:buClr>
                <a:schemeClr val="accent2"/>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1pPr>
            <a:lvl2pPr marL="914400" lvl="1" indent="-330200" rtl="0">
              <a:lnSpc>
                <a:spcPct val="100000"/>
              </a:lnSpc>
              <a:spcBef>
                <a:spcPts val="1000"/>
              </a:spcBef>
              <a:spcAft>
                <a:spcPts val="0"/>
              </a:spcAft>
              <a:buClr>
                <a:schemeClr val="accent1"/>
              </a:buClr>
              <a:buSzPts val="16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2pPr>
            <a:lvl3pPr marL="1371600" lvl="2" indent="-381000" rtl="0">
              <a:lnSpc>
                <a:spcPct val="100000"/>
              </a:lnSpc>
              <a:spcBef>
                <a:spcPts val="1000"/>
              </a:spcBef>
              <a:spcAft>
                <a:spcPts val="0"/>
              </a:spcAft>
              <a:buClr>
                <a:schemeClr val="accent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3pPr>
            <a:lvl4pPr marL="1828800" lvl="3"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4pPr>
            <a:lvl5pPr marL="2286000" lvl="4"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5pPr>
            <a:lvl6pPr marL="2743200" lvl="5"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6pPr>
            <a:lvl7pPr marL="3200400" lvl="6"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7pPr>
            <a:lvl8pPr marL="3657600" lvl="7"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8pPr>
            <a:lvl9pPr marL="4114800" lvl="8" indent="-381000" rtl="0">
              <a:lnSpc>
                <a:spcPct val="100000"/>
              </a:lnSpc>
              <a:spcBef>
                <a:spcPts val="1000"/>
              </a:spcBef>
              <a:spcAft>
                <a:spcPts val="100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600" i="1">
                <a:solidFill>
                  <a:schemeClr val="accent1"/>
                </a:solidFill>
                <a:latin typeface="Bebas Neue"/>
                <a:ea typeface="Bebas Neue"/>
                <a:cs typeface="Bebas Neue"/>
                <a:sym typeface="Bebas Neue"/>
              </a:defRPr>
            </a:lvl1pPr>
            <a:lvl2pPr lvl="1" algn="r" rtl="0">
              <a:buNone/>
              <a:defRPr sz="1600" i="1">
                <a:solidFill>
                  <a:schemeClr val="accent1"/>
                </a:solidFill>
                <a:latin typeface="Bebas Neue"/>
                <a:ea typeface="Bebas Neue"/>
                <a:cs typeface="Bebas Neue"/>
                <a:sym typeface="Bebas Neue"/>
              </a:defRPr>
            </a:lvl2pPr>
            <a:lvl3pPr lvl="2" algn="r" rtl="0">
              <a:buNone/>
              <a:defRPr sz="1600" i="1">
                <a:solidFill>
                  <a:schemeClr val="accent1"/>
                </a:solidFill>
                <a:latin typeface="Bebas Neue"/>
                <a:ea typeface="Bebas Neue"/>
                <a:cs typeface="Bebas Neue"/>
                <a:sym typeface="Bebas Neue"/>
              </a:defRPr>
            </a:lvl3pPr>
            <a:lvl4pPr lvl="3" algn="r" rtl="0">
              <a:buNone/>
              <a:defRPr sz="1600" i="1">
                <a:solidFill>
                  <a:schemeClr val="accent1"/>
                </a:solidFill>
                <a:latin typeface="Bebas Neue"/>
                <a:ea typeface="Bebas Neue"/>
                <a:cs typeface="Bebas Neue"/>
                <a:sym typeface="Bebas Neue"/>
              </a:defRPr>
            </a:lvl4pPr>
            <a:lvl5pPr lvl="4" algn="r" rtl="0">
              <a:buNone/>
              <a:defRPr sz="1600" i="1">
                <a:solidFill>
                  <a:schemeClr val="accent1"/>
                </a:solidFill>
                <a:latin typeface="Bebas Neue"/>
                <a:ea typeface="Bebas Neue"/>
                <a:cs typeface="Bebas Neue"/>
                <a:sym typeface="Bebas Neue"/>
              </a:defRPr>
            </a:lvl5pPr>
            <a:lvl6pPr lvl="5" algn="r" rtl="0">
              <a:buNone/>
              <a:defRPr sz="1600" i="1">
                <a:solidFill>
                  <a:schemeClr val="accent1"/>
                </a:solidFill>
                <a:latin typeface="Bebas Neue"/>
                <a:ea typeface="Bebas Neue"/>
                <a:cs typeface="Bebas Neue"/>
                <a:sym typeface="Bebas Neue"/>
              </a:defRPr>
            </a:lvl6pPr>
            <a:lvl7pPr lvl="6" algn="r" rtl="0">
              <a:buNone/>
              <a:defRPr sz="1600" i="1">
                <a:solidFill>
                  <a:schemeClr val="accent1"/>
                </a:solidFill>
                <a:latin typeface="Bebas Neue"/>
                <a:ea typeface="Bebas Neue"/>
                <a:cs typeface="Bebas Neue"/>
                <a:sym typeface="Bebas Neue"/>
              </a:defRPr>
            </a:lvl7pPr>
            <a:lvl8pPr lvl="7" algn="r" rtl="0">
              <a:buNone/>
              <a:defRPr sz="1600" i="1">
                <a:solidFill>
                  <a:schemeClr val="accent1"/>
                </a:solidFill>
                <a:latin typeface="Bebas Neue"/>
                <a:ea typeface="Bebas Neue"/>
                <a:cs typeface="Bebas Neue"/>
                <a:sym typeface="Bebas Neue"/>
              </a:defRPr>
            </a:lvl8pPr>
            <a:lvl9pPr lvl="8" algn="r" rtl="0">
              <a:buNone/>
              <a:defRPr sz="1600" i="1">
                <a:solidFill>
                  <a:schemeClr val="accent1"/>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6" r:id="rId4"/>
    <p:sldLayoutId id="214748365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ffbjudo.be/" TargetMode="External"/><Relationship Id="rId4" Type="http://schemas.openxmlformats.org/officeDocument/2006/relationships/hyperlink" Target="mailto:info@ffbjudo.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2000" t="34000" r="1000" b="26000"/>
          </a:stretch>
        </a:blipFill>
        <a:effectLst/>
      </p:bgPr>
    </p:bg>
    <p:spTree>
      <p:nvGrpSpPr>
        <p:cNvPr id="1" name="Shape 2263"/>
        <p:cNvGrpSpPr/>
        <p:nvPr/>
      </p:nvGrpSpPr>
      <p:grpSpPr>
        <a:xfrm>
          <a:off x="0" y="0"/>
          <a:ext cx="0" cy="0"/>
          <a:chOff x="0" y="0"/>
          <a:chExt cx="0" cy="0"/>
        </a:xfrm>
      </p:grpSpPr>
      <p:sp>
        <p:nvSpPr>
          <p:cNvPr id="2264" name="Google Shape;2264;p14"/>
          <p:cNvSpPr txBox="1">
            <a:spLocks noGrp="1"/>
          </p:cNvSpPr>
          <p:nvPr>
            <p:ph type="ctrTitle"/>
          </p:nvPr>
        </p:nvSpPr>
        <p:spPr>
          <a:xfrm>
            <a:off x="489100" y="1246350"/>
            <a:ext cx="3583800" cy="290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BE" dirty="0"/>
              <a:t>Formation</a:t>
            </a:r>
            <a:br>
              <a:rPr lang="en" dirty="0"/>
            </a:br>
            <a:r>
              <a:rPr lang="fr-BE" dirty="0">
                <a:solidFill>
                  <a:srgbClr val="FE1B00"/>
                </a:solidFill>
              </a:rPr>
              <a:t>Coach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4"/>
        <p:cNvGrpSpPr/>
        <p:nvPr/>
      </p:nvGrpSpPr>
      <p:grpSpPr>
        <a:xfrm>
          <a:off x="0" y="0"/>
          <a:ext cx="0" cy="0"/>
          <a:chOff x="0" y="0"/>
          <a:chExt cx="0" cy="0"/>
        </a:xfrm>
      </p:grpSpPr>
      <p:sp>
        <p:nvSpPr>
          <p:cNvPr id="2745" name="Google Shape;2745;p46"/>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Presentation</a:t>
            </a:r>
            <a:endParaRPr dirty="0"/>
          </a:p>
        </p:txBody>
      </p:sp>
      <p:sp>
        <p:nvSpPr>
          <p:cNvPr id="2746" name="Google Shape;2746;p4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2" name="Image 11">
            <a:extLst>
              <a:ext uri="{FF2B5EF4-FFF2-40B4-BE49-F238E27FC236}">
                <a16:creationId xmlns:a16="http://schemas.microsoft.com/office/drawing/2014/main" id="{72B09081-5A84-494A-921B-24B62C9D2400}"/>
              </a:ext>
            </a:extLst>
          </p:cNvPr>
          <p:cNvPicPr>
            <a:picLocks noChangeAspect="1"/>
          </p:cNvPicPr>
          <p:nvPr/>
        </p:nvPicPr>
        <p:blipFill>
          <a:blip r:embed="rId3"/>
          <a:srcRect/>
          <a:stretch/>
        </p:blipFill>
        <p:spPr>
          <a:xfrm>
            <a:off x="1023633" y="4632000"/>
            <a:ext cx="874835" cy="393601"/>
          </a:xfrm>
          <a:prstGeom prst="rect">
            <a:avLst/>
          </a:prstGeom>
        </p:spPr>
      </p:pic>
      <p:graphicFrame>
        <p:nvGraphicFramePr>
          <p:cNvPr id="3" name="Tableau 2">
            <a:extLst>
              <a:ext uri="{FF2B5EF4-FFF2-40B4-BE49-F238E27FC236}">
                <a16:creationId xmlns:a16="http://schemas.microsoft.com/office/drawing/2014/main" id="{C3B7EED5-9B8B-430A-AFC4-BD49EF67F9E1}"/>
              </a:ext>
            </a:extLst>
          </p:cNvPr>
          <p:cNvGraphicFramePr>
            <a:graphicFrameLocks noGrp="1"/>
          </p:cNvGraphicFramePr>
          <p:nvPr>
            <p:extLst>
              <p:ext uri="{D42A27DB-BD31-4B8C-83A1-F6EECF244321}">
                <p14:modId xmlns:p14="http://schemas.microsoft.com/office/powerpoint/2010/main" val="3837201744"/>
              </p:ext>
            </p:extLst>
          </p:nvPr>
        </p:nvGraphicFramePr>
        <p:xfrm>
          <a:off x="596535" y="2294021"/>
          <a:ext cx="8356549" cy="2733097"/>
        </p:xfrm>
        <a:graphic>
          <a:graphicData uri="http://schemas.openxmlformats.org/drawingml/2006/table">
            <a:tbl>
              <a:tblPr firstRow="1" firstCol="1" bandRow="1">
                <a:tableStyleId>{5BC62F8C-F8CE-4770-8A17-DA221E23A3AE}</a:tableStyleId>
              </a:tblPr>
              <a:tblGrid>
                <a:gridCol w="4917238">
                  <a:extLst>
                    <a:ext uri="{9D8B030D-6E8A-4147-A177-3AD203B41FA5}">
                      <a16:colId xmlns:a16="http://schemas.microsoft.com/office/drawing/2014/main" val="2195570421"/>
                    </a:ext>
                  </a:extLst>
                </a:gridCol>
                <a:gridCol w="3439311">
                  <a:extLst>
                    <a:ext uri="{9D8B030D-6E8A-4147-A177-3AD203B41FA5}">
                      <a16:colId xmlns:a16="http://schemas.microsoft.com/office/drawing/2014/main" val="3366432755"/>
                    </a:ext>
                  </a:extLst>
                </a:gridCol>
              </a:tblGrid>
              <a:tr h="1082843">
                <a:tc>
                  <a:txBody>
                    <a:bodyPr/>
                    <a:lstStyle/>
                    <a:p>
                      <a:pPr marL="228600" algn="l">
                        <a:lnSpc>
                          <a:spcPct val="107000"/>
                        </a:lnSpc>
                        <a:spcAft>
                          <a:spcPts val="0"/>
                        </a:spcAft>
                      </a:pPr>
                      <a:r>
                        <a:rPr lang="fr-FR" sz="1800" dirty="0">
                          <a:effectLst/>
                          <a:latin typeface="Calibri" panose="020F0502020204030204" pitchFamily="34" charset="0"/>
                          <a:cs typeface="Calibri" panose="020F0502020204030204" pitchFamily="34" charset="0"/>
                        </a:rPr>
                        <a:t>« </a:t>
                      </a:r>
                      <a:r>
                        <a:rPr lang="fr-FR" sz="1800" b="1" dirty="0">
                          <a:effectLst/>
                          <a:latin typeface="Calibri" panose="020F0502020204030204" pitchFamily="34" charset="0"/>
                          <a:cs typeface="Calibri" panose="020F0502020204030204" pitchFamily="34" charset="0"/>
                        </a:rPr>
                        <a:t>Coacher</a:t>
                      </a:r>
                      <a:r>
                        <a:rPr lang="fr-FR" sz="1800" dirty="0">
                          <a:effectLst/>
                          <a:latin typeface="Calibri" panose="020F0502020204030204" pitchFamily="34" charset="0"/>
                          <a:cs typeface="Calibri" panose="020F0502020204030204" pitchFamily="34" charset="0"/>
                        </a:rPr>
                        <a:t>, c’est préserver l’</a:t>
                      </a:r>
                      <a:r>
                        <a:rPr lang="fr-FR" sz="1800" b="1" dirty="0">
                          <a:effectLst/>
                          <a:latin typeface="Calibri" panose="020F0502020204030204" pitchFamily="34" charset="0"/>
                          <a:cs typeface="Calibri" panose="020F0502020204030204" pitchFamily="34" charset="0"/>
                        </a:rPr>
                        <a:t>intégrité</a:t>
                      </a:r>
                      <a:r>
                        <a:rPr lang="fr-FR" sz="1800" dirty="0">
                          <a:effectLst/>
                          <a:latin typeface="Calibri" panose="020F0502020204030204" pitchFamily="34" charset="0"/>
                          <a:cs typeface="Calibri" panose="020F0502020204030204" pitchFamily="34" charset="0"/>
                        </a:rPr>
                        <a:t> </a:t>
                      </a:r>
                      <a:r>
                        <a:rPr lang="fr-FR" sz="1800" b="0" dirty="0">
                          <a:effectLst/>
                          <a:latin typeface="Calibri" panose="020F0502020204030204" pitchFamily="34" charset="0"/>
                          <a:cs typeface="Calibri" panose="020F0502020204030204" pitchFamily="34" charset="0"/>
                        </a:rPr>
                        <a:t>physique</a:t>
                      </a:r>
                      <a:r>
                        <a:rPr lang="fr-FR" sz="1800" dirty="0">
                          <a:effectLst/>
                          <a:latin typeface="Calibri" panose="020F0502020204030204" pitchFamily="34" charset="0"/>
                          <a:cs typeface="Calibri" panose="020F0502020204030204" pitchFamily="34" charset="0"/>
                        </a:rPr>
                        <a:t> et le </a:t>
                      </a:r>
                      <a:r>
                        <a:rPr lang="fr-FR" sz="1800" b="1" dirty="0">
                          <a:effectLst/>
                          <a:latin typeface="Calibri" panose="020F0502020204030204" pitchFamily="34" charset="0"/>
                          <a:cs typeface="Calibri" panose="020F0502020204030204" pitchFamily="34" charset="0"/>
                        </a:rPr>
                        <a:t>bien-être</a:t>
                      </a:r>
                      <a:r>
                        <a:rPr lang="fr-FR" sz="1800" dirty="0">
                          <a:effectLst/>
                          <a:latin typeface="Calibri" panose="020F0502020204030204" pitchFamily="34" charset="0"/>
                          <a:cs typeface="Calibri" panose="020F0502020204030204" pitchFamily="34" charset="0"/>
                        </a:rPr>
                        <a:t> de l’athlète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lnSpc>
                          <a:spcPct val="107000"/>
                        </a:lnSpc>
                        <a:spcAft>
                          <a:spcPts val="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Nicolas Plomb</a:t>
                      </a: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68329294"/>
                  </a:ext>
                </a:extLst>
              </a:tr>
              <a:tr h="1572126">
                <a:tc gridSpan="2">
                  <a:txBody>
                    <a:bodyPr/>
                    <a:lstStyle/>
                    <a:p>
                      <a:pPr algn="ctr">
                        <a:lnSpc>
                          <a:spcPct val="107000"/>
                        </a:lnSpc>
                        <a:spcAft>
                          <a:spcPts val="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278" marR="65278"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73070704"/>
                  </a:ext>
                </a:extLst>
              </a:tr>
            </a:tbl>
          </a:graphicData>
        </a:graphic>
      </p:graphicFrame>
      <p:pic>
        <p:nvPicPr>
          <p:cNvPr id="8" name="Google Shape;2749;p46">
            <a:extLst>
              <a:ext uri="{FF2B5EF4-FFF2-40B4-BE49-F238E27FC236}">
                <a16:creationId xmlns:a16="http://schemas.microsoft.com/office/drawing/2014/main" id="{51ADC54C-753F-43B1-850C-57BC26E6BDF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588284" y="1509350"/>
            <a:ext cx="1187450" cy="1489075"/>
          </a:xfrm>
          <a:prstGeom prst="heptagon">
            <a:avLst>
              <a:gd name="hf" fmla="val 102572"/>
              <a:gd name="vf" fmla="val 105210"/>
            </a:avLst>
          </a:prstGeom>
          <a:noFill/>
          <a:ln>
            <a:noFill/>
          </a:ln>
        </p:spPr>
      </p:pic>
    </p:spTree>
    <p:extLst>
      <p:ext uri="{BB962C8B-B14F-4D97-AF65-F5344CB8AC3E}">
        <p14:creationId xmlns:p14="http://schemas.microsoft.com/office/powerpoint/2010/main" val="32179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6A6D3-327F-4B46-B9AC-7FB7ADC9F084}"/>
              </a:ext>
            </a:extLst>
          </p:cNvPr>
          <p:cNvSpPr>
            <a:spLocks noGrp="1"/>
          </p:cNvSpPr>
          <p:nvPr>
            <p:ph type="title"/>
          </p:nvPr>
        </p:nvSpPr>
        <p:spPr/>
        <p:txBody>
          <a:bodyPr/>
          <a:lstStyle/>
          <a:p>
            <a:r>
              <a:rPr lang="fr-BE" dirty="0"/>
              <a:t>Questions</a:t>
            </a:r>
          </a:p>
        </p:txBody>
      </p:sp>
      <p:sp>
        <p:nvSpPr>
          <p:cNvPr id="3" name="Espace réservé du numéro de diapositive 2">
            <a:extLst>
              <a:ext uri="{FF2B5EF4-FFF2-40B4-BE49-F238E27FC236}">
                <a16:creationId xmlns:a16="http://schemas.microsoft.com/office/drawing/2014/main" id="{806E751A-59D4-4106-AB85-69F3A8F94B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BE" smtClean="0"/>
              <a:t>11</a:t>
            </a:fld>
            <a:endParaRPr lang="fr-BE"/>
          </a:p>
        </p:txBody>
      </p:sp>
      <p:sp>
        <p:nvSpPr>
          <p:cNvPr id="4" name="Rectangle 3">
            <a:extLst>
              <a:ext uri="{FF2B5EF4-FFF2-40B4-BE49-F238E27FC236}">
                <a16:creationId xmlns:a16="http://schemas.microsoft.com/office/drawing/2014/main" id="{BC338056-30A4-4932-8614-FD475D22383B}"/>
              </a:ext>
            </a:extLst>
          </p:cNvPr>
          <p:cNvSpPr/>
          <p:nvPr/>
        </p:nvSpPr>
        <p:spPr>
          <a:xfrm>
            <a:off x="524084" y="1572172"/>
            <a:ext cx="8717888" cy="3437929"/>
          </a:xfrm>
          <a:prstGeom prst="rect">
            <a:avLst/>
          </a:prstGeom>
        </p:spPr>
        <p:txBody>
          <a:bodyPr wrap="square">
            <a:spAutoFit/>
          </a:bodyPr>
          <a:lstStyle/>
          <a:p>
            <a:pPr>
              <a:lnSpc>
                <a:spcPct val="107000"/>
              </a:lnSpc>
            </a:pPr>
            <a:r>
              <a:rPr lang="fr-FR" sz="1800" dirty="0">
                <a:latin typeface="Calibri" panose="020F0502020204030204" pitchFamily="34" charset="0"/>
                <a:ea typeface="Calibri" panose="020F0502020204030204" pitchFamily="34" charset="0"/>
                <a:cs typeface="Times New Roman" panose="02020603050405020304" pitchFamily="18" charset="0"/>
              </a:rPr>
              <a:t>Tout au long des interventions, vous pouvez poser vos questions </a:t>
            </a:r>
            <a:r>
              <a:rPr lang="fr-FR" sz="1800" b="1" dirty="0">
                <a:latin typeface="Calibri" panose="020F0502020204030204" pitchFamily="34" charset="0"/>
                <a:ea typeface="Calibri" panose="020F0502020204030204" pitchFamily="34" charset="0"/>
                <a:cs typeface="Times New Roman" panose="02020603050405020304" pitchFamily="18" charset="0"/>
              </a:rPr>
              <a:t>EXCLUSIVEMENT</a:t>
            </a:r>
            <a:r>
              <a:rPr lang="fr-FR" sz="1800" dirty="0">
                <a:latin typeface="Calibri" panose="020F0502020204030204" pitchFamily="34" charset="0"/>
                <a:ea typeface="Calibri" panose="020F0502020204030204" pitchFamily="34" charset="0"/>
                <a:cs typeface="Times New Roman" panose="02020603050405020304" pitchFamily="18" charset="0"/>
              </a:rPr>
              <a:t> sur le chat.</a:t>
            </a:r>
          </a:p>
          <a:p>
            <a:pPr>
              <a:lnSpc>
                <a:spcPct val="107000"/>
              </a:lnSpc>
            </a:pPr>
            <a:endParaRPr lang="fr-FR"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800" dirty="0">
                <a:latin typeface="Calibri" panose="020F0502020204030204" pitchFamily="34" charset="0"/>
                <a:ea typeface="Calibri" panose="020F0502020204030204" pitchFamily="34" charset="0"/>
                <a:cs typeface="Times New Roman" panose="02020603050405020304" pitchFamily="18" charset="0"/>
              </a:rPr>
              <a:t>Vu le temps restreint que nous est imparti, certaines choisies parmi les plus pertinentes trouveront des réponses en </a:t>
            </a:r>
            <a:r>
              <a:rPr lang="fr-FR" sz="1800" u="sng" dirty="0">
                <a:latin typeface="Calibri" panose="020F0502020204030204" pitchFamily="34" charset="0"/>
                <a:ea typeface="Calibri" panose="020F0502020204030204" pitchFamily="34" charset="0"/>
                <a:cs typeface="Times New Roman" panose="02020603050405020304" pitchFamily="18" charset="0"/>
              </a:rPr>
              <a:t>FIN</a:t>
            </a:r>
            <a:r>
              <a:rPr lang="fr-FR" sz="1800" dirty="0">
                <a:latin typeface="Calibri" panose="020F0502020204030204" pitchFamily="34" charset="0"/>
                <a:ea typeface="Calibri" panose="020F0502020204030204" pitchFamily="34" charset="0"/>
                <a:cs typeface="Times New Roman" panose="02020603050405020304" pitchFamily="18" charset="0"/>
              </a:rPr>
              <a:t> de séance. </a:t>
            </a:r>
          </a:p>
          <a:p>
            <a:pPr>
              <a:lnSpc>
                <a:spcPct val="107000"/>
              </a:lnSpc>
            </a:pPr>
            <a:endParaRPr lang="fr-FR"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800" dirty="0">
                <a:latin typeface="Calibri" panose="020F0502020204030204" pitchFamily="34" charset="0"/>
                <a:ea typeface="Calibri" panose="020F0502020204030204" pitchFamily="34" charset="0"/>
                <a:cs typeface="Times New Roman" panose="02020603050405020304" pitchFamily="18" charset="0"/>
              </a:rPr>
              <a:t>Le SUPPORT de la formation sera à votre disposition pour aller plus loin dans la réflexion . Nous restons bien sur à votre disposition.</a:t>
            </a:r>
          </a:p>
          <a:p>
            <a:pPr>
              <a:lnSpc>
                <a:spcPct val="107000"/>
              </a:lnSpc>
            </a:pPr>
            <a:endParaRPr lang="fr-FR"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800" dirty="0">
                <a:latin typeface="Calibri" panose="020F0502020204030204" pitchFamily="34" charset="0"/>
                <a:ea typeface="Calibri" panose="020F0502020204030204" pitchFamily="34" charset="0"/>
                <a:cs typeface="Times New Roman" panose="02020603050405020304" pitchFamily="18" charset="0"/>
              </a:rPr>
              <a:t>Par ces échanges, ce débat, nous allons tendre vers un discours </a:t>
            </a:r>
            <a:r>
              <a:rPr lang="fr-FR" sz="1800" b="1" dirty="0">
                <a:latin typeface="Calibri" panose="020F0502020204030204" pitchFamily="34" charset="0"/>
                <a:ea typeface="Calibri" panose="020F0502020204030204" pitchFamily="34" charset="0"/>
                <a:cs typeface="Times New Roman" panose="02020603050405020304" pitchFamily="18" charset="0"/>
              </a:rPr>
              <a:t>COMMUN</a:t>
            </a:r>
            <a:r>
              <a:rPr lang="fr-FR" sz="1800" dirty="0">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pPr>
            <a:endParaRPr lang="fr-BE"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fr-BE"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fr-BE"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049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2437" name="Google Shape;2437;p30"/>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BE" dirty="0"/>
              <a:t>Pérennité</a:t>
            </a:r>
            <a:endParaRPr dirty="0"/>
          </a:p>
        </p:txBody>
      </p:sp>
      <p:sp>
        <p:nvSpPr>
          <p:cNvPr id="2438" name="Google Shape;2438;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441" name="Google Shape;2441;p30"/>
          <p:cNvSpPr txBox="1"/>
          <p:nvPr/>
        </p:nvSpPr>
        <p:spPr>
          <a:xfrm>
            <a:off x="1220200" y="3304225"/>
            <a:ext cx="1545600" cy="7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600"/>
              </a:spcAft>
              <a:buNone/>
            </a:pPr>
            <a:endParaRPr sz="800" dirty="0">
              <a:solidFill>
                <a:schemeClr val="dk2"/>
              </a:solidFill>
              <a:latin typeface="Saira Semi Condensed"/>
              <a:ea typeface="Saira Semi Condensed"/>
              <a:cs typeface="Saira Semi Condensed"/>
              <a:sym typeface="Saira Semi Condensed"/>
            </a:endParaRPr>
          </a:p>
        </p:txBody>
      </p:sp>
      <p:grpSp>
        <p:nvGrpSpPr>
          <p:cNvPr id="5" name="Groupe 4">
            <a:extLst>
              <a:ext uri="{FF2B5EF4-FFF2-40B4-BE49-F238E27FC236}">
                <a16:creationId xmlns:a16="http://schemas.microsoft.com/office/drawing/2014/main" id="{B9A57A05-B189-4BBE-80F7-845707F33338}"/>
              </a:ext>
            </a:extLst>
          </p:cNvPr>
          <p:cNvGrpSpPr/>
          <p:nvPr/>
        </p:nvGrpSpPr>
        <p:grpSpPr>
          <a:xfrm>
            <a:off x="1087521" y="1171749"/>
            <a:ext cx="6968958" cy="838467"/>
            <a:chOff x="1087525" y="1668539"/>
            <a:chExt cx="6968958" cy="1087710"/>
          </a:xfrm>
        </p:grpSpPr>
        <p:sp>
          <p:nvSpPr>
            <p:cNvPr id="2443" name="Google Shape;2443;p30"/>
            <p:cNvSpPr/>
            <p:nvPr/>
          </p:nvSpPr>
          <p:spPr>
            <a:xfrm flipH="1">
              <a:off x="1087525" y="24590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44" name="Google Shape;2444;p30"/>
            <p:cNvSpPr/>
            <p:nvPr/>
          </p:nvSpPr>
          <p:spPr>
            <a:xfrm>
              <a:off x="1087625" y="2612849"/>
              <a:ext cx="1834800" cy="143400"/>
            </a:xfrm>
            <a:prstGeom prst="parallelogram">
              <a:avLst>
                <a:gd name="adj" fmla="val 96952"/>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e 3">
              <a:extLst>
                <a:ext uri="{FF2B5EF4-FFF2-40B4-BE49-F238E27FC236}">
                  <a16:creationId xmlns:a16="http://schemas.microsoft.com/office/drawing/2014/main" id="{9AFD1241-8A6A-4EAF-ADA0-D8456E64C679}"/>
                </a:ext>
              </a:extLst>
            </p:cNvPr>
            <p:cNvGrpSpPr/>
            <p:nvPr/>
          </p:nvGrpSpPr>
          <p:grpSpPr>
            <a:xfrm>
              <a:off x="1608774" y="1668539"/>
              <a:ext cx="6447709" cy="1087710"/>
              <a:chOff x="1608774" y="1668539"/>
              <a:chExt cx="6447709" cy="1087710"/>
            </a:xfrm>
          </p:grpSpPr>
          <p:sp>
            <p:nvSpPr>
              <p:cNvPr id="2439" name="Google Shape;2439;p30"/>
              <p:cNvSpPr txBox="1"/>
              <p:nvPr/>
            </p:nvSpPr>
            <p:spPr>
              <a:xfrm>
                <a:off x="1608774" y="1669262"/>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000" i="1" dirty="0">
                    <a:solidFill>
                      <a:schemeClr val="accent1"/>
                    </a:solidFill>
                    <a:latin typeface="Bebas Neue"/>
                    <a:ea typeface="Bebas Neue"/>
                    <a:cs typeface="Bebas Neue"/>
                    <a:sym typeface="Bebas Neue"/>
                  </a:rPr>
                  <a:t>2023</a:t>
                </a:r>
                <a:endParaRPr sz="1000" i="1" dirty="0">
                  <a:solidFill>
                    <a:schemeClr val="accent1"/>
                  </a:solidFill>
                  <a:latin typeface="Bebas Neue"/>
                  <a:ea typeface="Bebas Neue"/>
                  <a:cs typeface="Bebas Neue"/>
                  <a:sym typeface="Bebas Neue"/>
                </a:endParaRPr>
              </a:p>
            </p:txBody>
          </p:sp>
          <p:cxnSp>
            <p:nvCxnSpPr>
              <p:cNvPr id="2442" name="Google Shape;2442;p30"/>
              <p:cNvCxnSpPr/>
              <p:nvPr/>
            </p:nvCxnSpPr>
            <p:spPr>
              <a:xfrm>
                <a:off x="2184702" y="1847821"/>
                <a:ext cx="718500" cy="741900"/>
              </a:xfrm>
              <a:prstGeom prst="straightConnector1">
                <a:avLst/>
              </a:prstGeom>
              <a:noFill/>
              <a:ln w="9525" cap="flat" cmpd="sng">
                <a:solidFill>
                  <a:schemeClr val="accent1"/>
                </a:solidFill>
                <a:prstDash val="solid"/>
                <a:round/>
                <a:headEnd type="none" w="sm" len="sm"/>
                <a:tailEnd type="none" w="sm" len="sm"/>
              </a:ln>
            </p:spPr>
          </p:cxnSp>
          <p:sp>
            <p:nvSpPr>
              <p:cNvPr id="2445" name="Google Shape;2445;p30"/>
              <p:cNvSpPr txBox="1"/>
              <p:nvPr/>
            </p:nvSpPr>
            <p:spPr>
              <a:xfrm>
                <a:off x="3317723" y="1669262"/>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000" i="1" dirty="0">
                    <a:solidFill>
                      <a:schemeClr val="accent1"/>
                    </a:solidFill>
                    <a:latin typeface="Bebas Neue"/>
                    <a:ea typeface="Bebas Neue"/>
                    <a:cs typeface="Bebas Neue"/>
                    <a:sym typeface="Bebas Neue"/>
                  </a:rPr>
                  <a:t>2024</a:t>
                </a:r>
                <a:endParaRPr sz="1000" i="1" dirty="0">
                  <a:solidFill>
                    <a:schemeClr val="accent1"/>
                  </a:solidFill>
                  <a:latin typeface="Bebas Neue"/>
                  <a:ea typeface="Bebas Neue"/>
                  <a:cs typeface="Bebas Neue"/>
                  <a:sym typeface="Bebas Neue"/>
                </a:endParaRPr>
              </a:p>
            </p:txBody>
          </p:sp>
          <p:cxnSp>
            <p:nvCxnSpPr>
              <p:cNvPr id="2448" name="Google Shape;2448;p30"/>
              <p:cNvCxnSpPr/>
              <p:nvPr/>
            </p:nvCxnSpPr>
            <p:spPr>
              <a:xfrm>
                <a:off x="3893651" y="1847821"/>
                <a:ext cx="718500" cy="741900"/>
              </a:xfrm>
              <a:prstGeom prst="straightConnector1">
                <a:avLst/>
              </a:prstGeom>
              <a:noFill/>
              <a:ln w="9525" cap="flat" cmpd="sng">
                <a:solidFill>
                  <a:schemeClr val="accent1"/>
                </a:solidFill>
                <a:prstDash val="solid"/>
                <a:round/>
                <a:headEnd type="none" w="sm" len="sm"/>
                <a:tailEnd type="none" w="sm" len="sm"/>
              </a:ln>
            </p:spPr>
          </p:cxnSp>
          <p:sp>
            <p:nvSpPr>
              <p:cNvPr id="2449" name="Google Shape;2449;p30"/>
              <p:cNvSpPr/>
              <p:nvPr/>
            </p:nvSpPr>
            <p:spPr>
              <a:xfrm flipH="1">
                <a:off x="2796474" y="24590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50" name="Google Shape;2450;p30"/>
              <p:cNvSpPr/>
              <p:nvPr/>
            </p:nvSpPr>
            <p:spPr>
              <a:xfrm>
                <a:off x="2796574" y="2612849"/>
                <a:ext cx="1834800" cy="143400"/>
              </a:xfrm>
              <a:prstGeom prst="parallelogram">
                <a:avLst>
                  <a:gd name="adj" fmla="val 96952"/>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0"/>
              <p:cNvSpPr txBox="1"/>
              <p:nvPr/>
            </p:nvSpPr>
            <p:spPr>
              <a:xfrm>
                <a:off x="5029568" y="1668551"/>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000" i="1" dirty="0">
                    <a:solidFill>
                      <a:schemeClr val="accent1"/>
                    </a:solidFill>
                    <a:latin typeface="Bebas Neue"/>
                    <a:ea typeface="Bebas Neue"/>
                    <a:cs typeface="Bebas Neue"/>
                    <a:sym typeface="Bebas Neue"/>
                  </a:rPr>
                  <a:t>20X25</a:t>
                </a:r>
                <a:endParaRPr sz="1000" i="1" dirty="0">
                  <a:solidFill>
                    <a:schemeClr val="accent1"/>
                  </a:solidFill>
                  <a:latin typeface="Bebas Neue"/>
                  <a:ea typeface="Bebas Neue"/>
                  <a:cs typeface="Bebas Neue"/>
                  <a:sym typeface="Bebas Neue"/>
                </a:endParaRPr>
              </a:p>
            </p:txBody>
          </p:sp>
          <p:cxnSp>
            <p:nvCxnSpPr>
              <p:cNvPr id="2454" name="Google Shape;2454;p30"/>
              <p:cNvCxnSpPr/>
              <p:nvPr/>
            </p:nvCxnSpPr>
            <p:spPr>
              <a:xfrm>
                <a:off x="5605497" y="1847110"/>
                <a:ext cx="718500" cy="741900"/>
              </a:xfrm>
              <a:prstGeom prst="straightConnector1">
                <a:avLst/>
              </a:prstGeom>
              <a:noFill/>
              <a:ln w="9525" cap="flat" cmpd="sng">
                <a:solidFill>
                  <a:schemeClr val="accent1"/>
                </a:solidFill>
                <a:prstDash val="solid"/>
                <a:round/>
                <a:headEnd type="none" w="sm" len="sm"/>
                <a:tailEnd type="none" w="sm" len="sm"/>
              </a:ln>
            </p:spPr>
          </p:cxnSp>
          <p:sp>
            <p:nvSpPr>
              <p:cNvPr id="2455" name="Google Shape;2455;p30"/>
              <p:cNvSpPr/>
              <p:nvPr/>
            </p:nvSpPr>
            <p:spPr>
              <a:xfrm flipH="1">
                <a:off x="4508319" y="2458314"/>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56" name="Google Shape;2456;p30"/>
              <p:cNvSpPr/>
              <p:nvPr/>
            </p:nvSpPr>
            <p:spPr>
              <a:xfrm>
                <a:off x="4508419" y="2612138"/>
                <a:ext cx="1834800" cy="143400"/>
              </a:xfrm>
              <a:prstGeom prst="parallelogram">
                <a:avLst>
                  <a:gd name="adj" fmla="val 96952"/>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0"/>
              <p:cNvSpPr txBox="1"/>
              <p:nvPr/>
            </p:nvSpPr>
            <p:spPr>
              <a:xfrm>
                <a:off x="6742832" y="1668539"/>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000" i="1" dirty="0">
                    <a:solidFill>
                      <a:schemeClr val="accent1"/>
                    </a:solidFill>
                    <a:latin typeface="Bebas Neue"/>
                    <a:ea typeface="Bebas Neue"/>
                    <a:cs typeface="Bebas Neue"/>
                    <a:sym typeface="Bebas Neue"/>
                  </a:rPr>
                  <a:t>2026</a:t>
                </a:r>
                <a:endParaRPr sz="1000" i="1" dirty="0">
                  <a:solidFill>
                    <a:schemeClr val="accent1"/>
                  </a:solidFill>
                  <a:latin typeface="Bebas Neue"/>
                  <a:ea typeface="Bebas Neue"/>
                  <a:cs typeface="Bebas Neue"/>
                  <a:sym typeface="Bebas Neue"/>
                </a:endParaRPr>
              </a:p>
            </p:txBody>
          </p:sp>
          <p:cxnSp>
            <p:nvCxnSpPr>
              <p:cNvPr id="2460" name="Google Shape;2460;p30"/>
              <p:cNvCxnSpPr/>
              <p:nvPr/>
            </p:nvCxnSpPr>
            <p:spPr>
              <a:xfrm>
                <a:off x="7318760" y="1847099"/>
                <a:ext cx="718500" cy="741900"/>
              </a:xfrm>
              <a:prstGeom prst="straightConnector1">
                <a:avLst/>
              </a:prstGeom>
              <a:noFill/>
              <a:ln w="9525" cap="flat" cmpd="sng">
                <a:solidFill>
                  <a:schemeClr val="accent1"/>
                </a:solidFill>
                <a:prstDash val="solid"/>
                <a:round/>
                <a:headEnd type="none" w="sm" len="sm"/>
                <a:tailEnd type="none" w="sm" len="sm"/>
              </a:ln>
            </p:spPr>
          </p:cxnSp>
          <p:sp>
            <p:nvSpPr>
              <p:cNvPr id="2461" name="Google Shape;2461;p30"/>
              <p:cNvSpPr/>
              <p:nvPr/>
            </p:nvSpPr>
            <p:spPr>
              <a:xfrm flipH="1">
                <a:off x="6221583" y="2458303"/>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62" name="Google Shape;2462;p30"/>
              <p:cNvSpPr/>
              <p:nvPr/>
            </p:nvSpPr>
            <p:spPr>
              <a:xfrm>
                <a:off x="6221683" y="2612127"/>
                <a:ext cx="1834800" cy="143400"/>
              </a:xfrm>
              <a:prstGeom prst="parallelogram">
                <a:avLst>
                  <a:gd name="adj" fmla="val 96952"/>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 name="Image 27">
            <a:extLst>
              <a:ext uri="{FF2B5EF4-FFF2-40B4-BE49-F238E27FC236}">
                <a16:creationId xmlns:a16="http://schemas.microsoft.com/office/drawing/2014/main" id="{7D3071A0-758A-4DF9-BFA1-F7927D42BE7F}"/>
              </a:ext>
            </a:extLst>
          </p:cNvPr>
          <p:cNvPicPr>
            <a:picLocks noChangeAspect="1"/>
          </p:cNvPicPr>
          <p:nvPr/>
        </p:nvPicPr>
        <p:blipFill>
          <a:blip r:embed="rId3"/>
          <a:srcRect/>
          <a:stretch/>
        </p:blipFill>
        <p:spPr>
          <a:xfrm>
            <a:off x="1023633" y="4632000"/>
            <a:ext cx="874835" cy="393601"/>
          </a:xfrm>
          <a:prstGeom prst="rect">
            <a:avLst/>
          </a:prstGeom>
        </p:spPr>
      </p:pic>
      <p:grpSp>
        <p:nvGrpSpPr>
          <p:cNvPr id="6" name="Groupe 5">
            <a:extLst>
              <a:ext uri="{FF2B5EF4-FFF2-40B4-BE49-F238E27FC236}">
                <a16:creationId xmlns:a16="http://schemas.microsoft.com/office/drawing/2014/main" id="{E5F28465-E4C2-4B0E-915A-1B988260394B}"/>
              </a:ext>
            </a:extLst>
          </p:cNvPr>
          <p:cNvGrpSpPr/>
          <p:nvPr/>
        </p:nvGrpSpPr>
        <p:grpSpPr>
          <a:xfrm>
            <a:off x="1291374" y="2097255"/>
            <a:ext cx="6475805" cy="1958003"/>
            <a:chOff x="1291374" y="2738649"/>
            <a:chExt cx="6475805" cy="1958003"/>
          </a:xfrm>
        </p:grpSpPr>
        <p:sp>
          <p:nvSpPr>
            <p:cNvPr id="2440" name="Google Shape;2440;p30"/>
            <p:cNvSpPr txBox="1"/>
            <p:nvPr/>
          </p:nvSpPr>
          <p:spPr>
            <a:xfrm>
              <a:off x="1291374" y="2738649"/>
              <a:ext cx="1505100" cy="4464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fr-BE" sz="1600" b="1" dirty="0">
                  <a:solidFill>
                    <a:schemeClr val="dk1"/>
                  </a:solidFill>
                  <a:latin typeface="Saira Semi Condensed"/>
                  <a:ea typeface="Saira Semi Condensed"/>
                  <a:cs typeface="Saira Semi Condensed"/>
                  <a:sym typeface="Saira Semi Condensed"/>
                </a:rPr>
                <a:t>Formation Générale</a:t>
              </a:r>
              <a:endParaRPr sz="1050" b="1" dirty="0">
                <a:solidFill>
                  <a:schemeClr val="dk1"/>
                </a:solidFill>
                <a:latin typeface="Saira Semi Condensed"/>
                <a:ea typeface="Saira Semi Condensed"/>
                <a:cs typeface="Saira Semi Condensed"/>
                <a:sym typeface="Saira Semi Condensed"/>
              </a:endParaRPr>
            </a:p>
          </p:txBody>
        </p:sp>
        <p:sp>
          <p:nvSpPr>
            <p:cNvPr id="2447" name="Google Shape;2447;p30"/>
            <p:cNvSpPr txBox="1"/>
            <p:nvPr/>
          </p:nvSpPr>
          <p:spPr>
            <a:xfrm>
              <a:off x="2796470" y="3781338"/>
              <a:ext cx="1545600" cy="902101"/>
            </a:xfrm>
            <a:prstGeom prst="rect">
              <a:avLst/>
            </a:prstGeom>
            <a:noFill/>
            <a:ln>
              <a:noFill/>
            </a:ln>
          </p:spPr>
          <p:txBody>
            <a:bodyPr spcFirstLastPara="1" wrap="square" lIns="0" tIns="0" rIns="0" bIns="0" anchor="t" anchorCtr="0">
              <a:noAutofit/>
            </a:bodyPr>
            <a:lstStyle/>
            <a:p>
              <a:pPr lvl="0">
                <a:lnSpc>
                  <a:spcPct val="115000"/>
                </a:lnSpc>
                <a:spcAft>
                  <a:spcPts val="1600"/>
                </a:spcAft>
              </a:pPr>
              <a:r>
                <a:rPr lang="fr-BE" sz="1200" b="1" dirty="0">
                  <a:solidFill>
                    <a:schemeClr val="dk1"/>
                  </a:solidFill>
                  <a:latin typeface="Saira Semi Condensed"/>
                  <a:ea typeface="Saira Semi Condensed"/>
                  <a:cs typeface="Saira Semi Condensed"/>
                  <a:sym typeface="Saira Semi Condensed"/>
                </a:rPr>
                <a:t>Abord de facettes de manière plus développée</a:t>
              </a:r>
              <a:endParaRPr sz="1200" dirty="0">
                <a:solidFill>
                  <a:schemeClr val="dk2"/>
                </a:solidFill>
                <a:latin typeface="Saira Semi Condensed"/>
                <a:ea typeface="Saira Semi Condensed"/>
                <a:cs typeface="Saira Semi Condensed"/>
                <a:sym typeface="Saira Semi Condensed"/>
              </a:endParaRPr>
            </a:p>
          </p:txBody>
        </p:sp>
        <p:sp>
          <p:nvSpPr>
            <p:cNvPr id="38" name="Google Shape;2440;p30">
              <a:extLst>
                <a:ext uri="{FF2B5EF4-FFF2-40B4-BE49-F238E27FC236}">
                  <a16:creationId xmlns:a16="http://schemas.microsoft.com/office/drawing/2014/main" id="{8F826B23-B814-43E6-A458-3F0725C325F2}"/>
                </a:ext>
              </a:extLst>
            </p:cNvPr>
            <p:cNvSpPr txBox="1"/>
            <p:nvPr/>
          </p:nvSpPr>
          <p:spPr>
            <a:xfrm>
              <a:off x="2796470" y="2862150"/>
              <a:ext cx="1505100" cy="1080279"/>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fr-BE" sz="1600" b="1" dirty="0">
                  <a:solidFill>
                    <a:schemeClr val="dk1"/>
                  </a:solidFill>
                  <a:latin typeface="Saira Semi Condensed"/>
                  <a:ea typeface="Saira Semi Condensed"/>
                  <a:cs typeface="Saira Semi Condensed"/>
                  <a:sym typeface="Saira Semi Condensed"/>
                </a:rPr>
                <a:t>Formation Générale </a:t>
              </a:r>
            </a:p>
            <a:p>
              <a:pPr marL="0" lvl="0" indent="0" algn="l" rtl="0">
                <a:lnSpc>
                  <a:spcPct val="115000"/>
                </a:lnSpc>
                <a:spcBef>
                  <a:spcPts val="0"/>
                </a:spcBef>
                <a:spcAft>
                  <a:spcPts val="0"/>
                </a:spcAft>
                <a:buNone/>
              </a:pPr>
              <a:endParaRPr lang="fr-BE" sz="1600" b="1" dirty="0">
                <a:solidFill>
                  <a:schemeClr val="dk1"/>
                </a:solidFill>
                <a:latin typeface="Saira Semi Condensed"/>
                <a:ea typeface="Saira Semi Condensed"/>
                <a:cs typeface="Saira Semi Condensed"/>
                <a:sym typeface="Saira Semi Condensed"/>
              </a:endParaRPr>
            </a:p>
            <a:p>
              <a:pPr marL="0" lvl="0" indent="0" algn="l" rtl="0">
                <a:lnSpc>
                  <a:spcPct val="115000"/>
                </a:lnSpc>
                <a:spcBef>
                  <a:spcPts val="0"/>
                </a:spcBef>
                <a:spcAft>
                  <a:spcPts val="0"/>
                </a:spcAft>
                <a:buNone/>
              </a:pPr>
              <a:r>
                <a:rPr lang="fr-BE" sz="1600" b="1" dirty="0">
                  <a:solidFill>
                    <a:schemeClr val="dk1"/>
                  </a:solidFill>
                  <a:latin typeface="Saira Semi Condensed"/>
                  <a:ea typeface="Saira Semi Condensed"/>
                  <a:cs typeface="Saira Semi Condensed"/>
                  <a:sym typeface="Saira Semi Condensed"/>
                </a:rPr>
                <a:t>Continue</a:t>
              </a:r>
            </a:p>
            <a:p>
              <a:pPr marL="0" lvl="0" indent="0" algn="l" rtl="0">
                <a:lnSpc>
                  <a:spcPct val="115000"/>
                </a:lnSpc>
                <a:spcBef>
                  <a:spcPts val="0"/>
                </a:spcBef>
                <a:spcAft>
                  <a:spcPts val="0"/>
                </a:spcAft>
                <a:buNone/>
              </a:pPr>
              <a:endParaRPr sz="1050" b="1" dirty="0">
                <a:solidFill>
                  <a:schemeClr val="dk1"/>
                </a:solidFill>
                <a:latin typeface="Saira Semi Condensed"/>
                <a:ea typeface="Saira Semi Condensed"/>
                <a:cs typeface="Saira Semi Condensed"/>
                <a:sym typeface="Saira Semi Condensed"/>
              </a:endParaRPr>
            </a:p>
          </p:txBody>
        </p:sp>
        <p:sp>
          <p:nvSpPr>
            <p:cNvPr id="44" name="Google Shape;2447;p30">
              <a:extLst>
                <a:ext uri="{FF2B5EF4-FFF2-40B4-BE49-F238E27FC236}">
                  <a16:creationId xmlns:a16="http://schemas.microsoft.com/office/drawing/2014/main" id="{9BDDF050-9CCA-4DFB-8845-CEBDBD457FCF}"/>
                </a:ext>
              </a:extLst>
            </p:cNvPr>
            <p:cNvSpPr txBox="1"/>
            <p:nvPr/>
          </p:nvSpPr>
          <p:spPr>
            <a:xfrm>
              <a:off x="4508315" y="3784528"/>
              <a:ext cx="1545600" cy="902101"/>
            </a:xfrm>
            <a:prstGeom prst="rect">
              <a:avLst/>
            </a:prstGeom>
            <a:noFill/>
            <a:ln>
              <a:noFill/>
            </a:ln>
          </p:spPr>
          <p:txBody>
            <a:bodyPr spcFirstLastPara="1" wrap="square" lIns="0" tIns="0" rIns="0" bIns="0" anchor="t" anchorCtr="0">
              <a:noAutofit/>
            </a:bodyPr>
            <a:lstStyle/>
            <a:p>
              <a:pPr lvl="0">
                <a:lnSpc>
                  <a:spcPct val="115000"/>
                </a:lnSpc>
                <a:spcAft>
                  <a:spcPts val="1600"/>
                </a:spcAft>
              </a:pPr>
              <a:r>
                <a:rPr lang="fr-BE" sz="1200" b="1" dirty="0">
                  <a:solidFill>
                    <a:schemeClr val="dk1"/>
                  </a:solidFill>
                  <a:latin typeface="Saira Semi Condensed"/>
                  <a:ea typeface="Saira Semi Condensed"/>
                  <a:cs typeface="Saira Semi Condensed"/>
                  <a:sym typeface="Saira Semi Condensed"/>
                </a:rPr>
                <a:t>Abord de facettes de manière plus développée</a:t>
              </a:r>
              <a:endParaRPr sz="1200" dirty="0">
                <a:solidFill>
                  <a:schemeClr val="dk2"/>
                </a:solidFill>
                <a:latin typeface="Saira Semi Condensed"/>
                <a:ea typeface="Saira Semi Condensed"/>
                <a:cs typeface="Saira Semi Condensed"/>
                <a:sym typeface="Saira Semi Condensed"/>
              </a:endParaRPr>
            </a:p>
          </p:txBody>
        </p:sp>
        <p:sp>
          <p:nvSpPr>
            <p:cNvPr id="45" name="Google Shape;2440;p30">
              <a:extLst>
                <a:ext uri="{FF2B5EF4-FFF2-40B4-BE49-F238E27FC236}">
                  <a16:creationId xmlns:a16="http://schemas.microsoft.com/office/drawing/2014/main" id="{ADD0A430-D399-4DBF-94AC-9FA98B37304A}"/>
                </a:ext>
              </a:extLst>
            </p:cNvPr>
            <p:cNvSpPr txBox="1"/>
            <p:nvPr/>
          </p:nvSpPr>
          <p:spPr>
            <a:xfrm>
              <a:off x="4508315" y="2865340"/>
              <a:ext cx="1505100" cy="1080279"/>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fr-BE" sz="1600" b="1" dirty="0">
                  <a:solidFill>
                    <a:schemeClr val="dk1"/>
                  </a:solidFill>
                  <a:latin typeface="Saira Semi Condensed"/>
                  <a:ea typeface="Saira Semi Condensed"/>
                  <a:cs typeface="Saira Semi Condensed"/>
                  <a:sym typeface="Saira Semi Condensed"/>
                </a:rPr>
                <a:t>Formation Générale </a:t>
              </a:r>
            </a:p>
            <a:p>
              <a:pPr marL="0" lvl="0" indent="0" algn="l" rtl="0">
                <a:lnSpc>
                  <a:spcPct val="115000"/>
                </a:lnSpc>
                <a:spcBef>
                  <a:spcPts val="0"/>
                </a:spcBef>
                <a:spcAft>
                  <a:spcPts val="0"/>
                </a:spcAft>
                <a:buNone/>
              </a:pPr>
              <a:endParaRPr lang="fr-BE" sz="1600" b="1" dirty="0">
                <a:solidFill>
                  <a:schemeClr val="dk1"/>
                </a:solidFill>
                <a:latin typeface="Saira Semi Condensed"/>
                <a:ea typeface="Saira Semi Condensed"/>
                <a:cs typeface="Saira Semi Condensed"/>
                <a:sym typeface="Saira Semi Condensed"/>
              </a:endParaRPr>
            </a:p>
            <a:p>
              <a:pPr marL="0" lvl="0" indent="0" algn="l" rtl="0">
                <a:lnSpc>
                  <a:spcPct val="115000"/>
                </a:lnSpc>
                <a:spcBef>
                  <a:spcPts val="0"/>
                </a:spcBef>
                <a:spcAft>
                  <a:spcPts val="0"/>
                </a:spcAft>
                <a:buNone/>
              </a:pPr>
              <a:r>
                <a:rPr lang="fr-BE" sz="1600" b="1" dirty="0">
                  <a:solidFill>
                    <a:schemeClr val="dk1"/>
                  </a:solidFill>
                  <a:latin typeface="Saira Semi Condensed"/>
                  <a:ea typeface="Saira Semi Condensed"/>
                  <a:cs typeface="Saira Semi Condensed"/>
                  <a:sym typeface="Saira Semi Condensed"/>
                </a:rPr>
                <a:t>Continue</a:t>
              </a:r>
            </a:p>
            <a:p>
              <a:pPr marL="0" lvl="0" indent="0" algn="l" rtl="0">
                <a:lnSpc>
                  <a:spcPct val="115000"/>
                </a:lnSpc>
                <a:spcBef>
                  <a:spcPts val="0"/>
                </a:spcBef>
                <a:spcAft>
                  <a:spcPts val="0"/>
                </a:spcAft>
                <a:buNone/>
              </a:pPr>
              <a:endParaRPr sz="1050" b="1" dirty="0">
                <a:solidFill>
                  <a:schemeClr val="dk1"/>
                </a:solidFill>
                <a:latin typeface="Saira Semi Condensed"/>
                <a:ea typeface="Saira Semi Condensed"/>
                <a:cs typeface="Saira Semi Condensed"/>
                <a:sym typeface="Saira Semi Condensed"/>
              </a:endParaRPr>
            </a:p>
          </p:txBody>
        </p:sp>
        <p:sp>
          <p:nvSpPr>
            <p:cNvPr id="46" name="Google Shape;2447;p30">
              <a:extLst>
                <a:ext uri="{FF2B5EF4-FFF2-40B4-BE49-F238E27FC236}">
                  <a16:creationId xmlns:a16="http://schemas.microsoft.com/office/drawing/2014/main" id="{12DBD2B5-2F56-420E-8B0C-0065E49024D9}"/>
                </a:ext>
              </a:extLst>
            </p:cNvPr>
            <p:cNvSpPr txBox="1"/>
            <p:nvPr/>
          </p:nvSpPr>
          <p:spPr>
            <a:xfrm>
              <a:off x="6221579" y="3794551"/>
              <a:ext cx="1545600" cy="902101"/>
            </a:xfrm>
            <a:prstGeom prst="rect">
              <a:avLst/>
            </a:prstGeom>
            <a:noFill/>
            <a:ln>
              <a:noFill/>
            </a:ln>
          </p:spPr>
          <p:txBody>
            <a:bodyPr spcFirstLastPara="1" wrap="square" lIns="0" tIns="0" rIns="0" bIns="0" anchor="t" anchorCtr="0">
              <a:noAutofit/>
            </a:bodyPr>
            <a:lstStyle/>
            <a:p>
              <a:pPr lvl="0">
                <a:lnSpc>
                  <a:spcPct val="115000"/>
                </a:lnSpc>
                <a:spcAft>
                  <a:spcPts val="1600"/>
                </a:spcAft>
              </a:pPr>
              <a:r>
                <a:rPr lang="fr-BE" sz="1200" b="1" dirty="0">
                  <a:solidFill>
                    <a:schemeClr val="dk1"/>
                  </a:solidFill>
                  <a:latin typeface="Saira Semi Condensed"/>
                  <a:ea typeface="Saira Semi Condensed"/>
                  <a:cs typeface="Saira Semi Condensed"/>
                  <a:sym typeface="Saira Semi Condensed"/>
                </a:rPr>
                <a:t>Abord de facettes de manière plus développée</a:t>
              </a:r>
              <a:endParaRPr sz="1200" dirty="0">
                <a:solidFill>
                  <a:schemeClr val="dk2"/>
                </a:solidFill>
                <a:latin typeface="Saira Semi Condensed"/>
                <a:ea typeface="Saira Semi Condensed"/>
                <a:cs typeface="Saira Semi Condensed"/>
                <a:sym typeface="Saira Semi Condensed"/>
              </a:endParaRPr>
            </a:p>
          </p:txBody>
        </p:sp>
        <p:sp>
          <p:nvSpPr>
            <p:cNvPr id="47" name="Google Shape;2440;p30">
              <a:extLst>
                <a:ext uri="{FF2B5EF4-FFF2-40B4-BE49-F238E27FC236}">
                  <a16:creationId xmlns:a16="http://schemas.microsoft.com/office/drawing/2014/main" id="{1AF35ECB-0503-4F6D-9936-89C582E09A66}"/>
                </a:ext>
              </a:extLst>
            </p:cNvPr>
            <p:cNvSpPr txBox="1"/>
            <p:nvPr/>
          </p:nvSpPr>
          <p:spPr>
            <a:xfrm>
              <a:off x="6221579" y="2875363"/>
              <a:ext cx="1505100" cy="1080279"/>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fr-BE" sz="1600" b="1" dirty="0">
                  <a:solidFill>
                    <a:schemeClr val="dk1"/>
                  </a:solidFill>
                  <a:latin typeface="Saira Semi Condensed"/>
                  <a:ea typeface="Saira Semi Condensed"/>
                  <a:cs typeface="Saira Semi Condensed"/>
                  <a:sym typeface="Saira Semi Condensed"/>
                </a:rPr>
                <a:t>Formation Générale </a:t>
              </a:r>
            </a:p>
            <a:p>
              <a:pPr marL="0" lvl="0" indent="0" algn="l" rtl="0">
                <a:lnSpc>
                  <a:spcPct val="115000"/>
                </a:lnSpc>
                <a:spcBef>
                  <a:spcPts val="0"/>
                </a:spcBef>
                <a:spcAft>
                  <a:spcPts val="0"/>
                </a:spcAft>
                <a:buNone/>
              </a:pPr>
              <a:endParaRPr lang="fr-BE" sz="1600" b="1" dirty="0">
                <a:solidFill>
                  <a:schemeClr val="dk1"/>
                </a:solidFill>
                <a:latin typeface="Saira Semi Condensed"/>
                <a:ea typeface="Saira Semi Condensed"/>
                <a:cs typeface="Saira Semi Condensed"/>
                <a:sym typeface="Saira Semi Condensed"/>
              </a:endParaRPr>
            </a:p>
            <a:p>
              <a:pPr marL="0" lvl="0" indent="0" algn="l" rtl="0">
                <a:lnSpc>
                  <a:spcPct val="115000"/>
                </a:lnSpc>
                <a:spcBef>
                  <a:spcPts val="0"/>
                </a:spcBef>
                <a:spcAft>
                  <a:spcPts val="0"/>
                </a:spcAft>
                <a:buNone/>
              </a:pPr>
              <a:r>
                <a:rPr lang="fr-BE" sz="1600" b="1" dirty="0">
                  <a:solidFill>
                    <a:schemeClr val="dk1"/>
                  </a:solidFill>
                  <a:latin typeface="Saira Semi Condensed"/>
                  <a:ea typeface="Saira Semi Condensed"/>
                  <a:cs typeface="Saira Semi Condensed"/>
                  <a:sym typeface="Saira Semi Condensed"/>
                </a:rPr>
                <a:t>Continue</a:t>
              </a:r>
            </a:p>
            <a:p>
              <a:pPr marL="0" lvl="0" indent="0" algn="l" rtl="0">
                <a:lnSpc>
                  <a:spcPct val="115000"/>
                </a:lnSpc>
                <a:spcBef>
                  <a:spcPts val="0"/>
                </a:spcBef>
                <a:spcAft>
                  <a:spcPts val="0"/>
                </a:spcAft>
                <a:buNone/>
              </a:pPr>
              <a:endParaRPr sz="1050" b="1" dirty="0">
                <a:solidFill>
                  <a:schemeClr val="dk1"/>
                </a:solidFill>
                <a:latin typeface="Saira Semi Condensed"/>
                <a:ea typeface="Saira Semi Condensed"/>
                <a:cs typeface="Saira Semi Condensed"/>
                <a:sym typeface="Saira Semi Condensed"/>
              </a:endParaRPr>
            </a:p>
          </p:txBody>
        </p:sp>
      </p:grpSp>
      <p:sp>
        <p:nvSpPr>
          <p:cNvPr id="3" name="Rectangle 2">
            <a:extLst>
              <a:ext uri="{FF2B5EF4-FFF2-40B4-BE49-F238E27FC236}">
                <a16:creationId xmlns:a16="http://schemas.microsoft.com/office/drawing/2014/main" id="{AB22FC12-5890-4146-8591-9CE7AEAC15CF}"/>
              </a:ext>
            </a:extLst>
          </p:cNvPr>
          <p:cNvSpPr/>
          <p:nvPr/>
        </p:nvSpPr>
        <p:spPr>
          <a:xfrm>
            <a:off x="2004921" y="3960085"/>
            <a:ext cx="5294900" cy="671915"/>
          </a:xfrm>
          <a:prstGeom prst="rect">
            <a:avLst/>
          </a:prstGeom>
          <a:solidFill>
            <a:schemeClr val="accent5"/>
          </a:solidFill>
        </p:spPr>
        <p:txBody>
          <a:bodyPr wrap="square">
            <a:spAutoFit/>
          </a:bodyPr>
          <a:lstStyle/>
          <a:p>
            <a:pPr algn="ctr">
              <a:lnSpc>
                <a:spcPct val="107000"/>
              </a:lnSpc>
            </a:pPr>
            <a:r>
              <a:rPr lang="fr-B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Consciente de la </a:t>
            </a:r>
            <a:r>
              <a:rPr lang="fr-BE"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brièveté</a:t>
            </a:r>
            <a:r>
              <a:rPr lang="fr-B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des explications, la formation </a:t>
            </a:r>
            <a:r>
              <a:rPr lang="fr-BE" sz="1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EVOLUERA </a:t>
            </a:r>
            <a:r>
              <a:rPr lang="fr-B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au long des années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2"/>
        <p:cNvGrpSpPr/>
        <p:nvPr/>
      </p:nvGrpSpPr>
      <p:grpSpPr>
        <a:xfrm>
          <a:off x="0" y="0"/>
          <a:ext cx="0" cy="0"/>
          <a:chOff x="0" y="0"/>
          <a:chExt cx="0" cy="0"/>
        </a:xfrm>
      </p:grpSpPr>
      <p:sp>
        <p:nvSpPr>
          <p:cNvPr id="2573" name="Google Shape;2573;p39"/>
          <p:cNvSpPr txBox="1">
            <a:spLocks noGrp="1"/>
          </p:cNvSpPr>
          <p:nvPr>
            <p:ph type="ctrTitle"/>
          </p:nvPr>
        </p:nvSpPr>
        <p:spPr>
          <a:xfrm>
            <a:off x="384826" y="1342216"/>
            <a:ext cx="3668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solidFill>
              </a:rPr>
              <a:t>2. </a:t>
            </a:r>
            <a:br>
              <a:rPr lang="en" dirty="0"/>
            </a:br>
            <a:r>
              <a:rPr lang="fr-BE" dirty="0"/>
              <a:t>Questions/Réponses</a:t>
            </a:r>
            <a:endParaRPr dirty="0"/>
          </a:p>
        </p:txBody>
      </p:sp>
      <p:sp>
        <p:nvSpPr>
          <p:cNvPr id="2574" name="Google Shape;2574;p39"/>
          <p:cNvSpPr txBox="1">
            <a:spLocks noGrp="1"/>
          </p:cNvSpPr>
          <p:nvPr>
            <p:ph type="subTitle" idx="1"/>
          </p:nvPr>
        </p:nvSpPr>
        <p:spPr>
          <a:xfrm>
            <a:off x="705668" y="2723254"/>
            <a:ext cx="3243600" cy="355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fr-BE" dirty="0"/>
              <a:t>Quelques questions choisies </a:t>
            </a:r>
          </a:p>
          <a:p>
            <a:pPr marL="0" lvl="0" indent="0" algn="l" rtl="0">
              <a:spcBef>
                <a:spcPts val="0"/>
              </a:spcBef>
              <a:spcAft>
                <a:spcPts val="1000"/>
              </a:spcAft>
              <a:buNone/>
            </a:pPr>
            <a:r>
              <a:rPr lang="fr-BE" dirty="0"/>
              <a:t>parmi les pertinentes relevées dans le chat</a:t>
            </a:r>
            <a:endParaRPr dirty="0"/>
          </a:p>
        </p:txBody>
      </p:sp>
      <p:pic>
        <p:nvPicPr>
          <p:cNvPr id="3" name="Image 2">
            <a:extLst>
              <a:ext uri="{FF2B5EF4-FFF2-40B4-BE49-F238E27FC236}">
                <a16:creationId xmlns:a16="http://schemas.microsoft.com/office/drawing/2014/main" id="{D80A08F5-CCAB-4A34-98E4-6E3D7786A0FF}"/>
              </a:ext>
            </a:extLst>
          </p:cNvPr>
          <p:cNvPicPr>
            <a:picLocks noChangeAspect="1"/>
          </p:cNvPicPr>
          <p:nvPr/>
        </p:nvPicPr>
        <p:blipFill>
          <a:blip r:embed="rId3"/>
          <a:stretch>
            <a:fillRect/>
          </a:stretch>
        </p:blipFill>
        <p:spPr>
          <a:xfrm>
            <a:off x="4825094" y="956486"/>
            <a:ext cx="4171950" cy="27821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pic>
        <p:nvPicPr>
          <p:cNvPr id="2539" name="Google Shape;2539;p36"/>
          <p:cNvPicPr preferRelativeResize="0"/>
          <p:nvPr/>
        </p:nvPicPr>
        <p:blipFill>
          <a:blip r:embed="rId3"/>
          <a:stretch>
            <a:fillRect/>
          </a:stretch>
        </p:blipFill>
        <p:spPr>
          <a:xfrm>
            <a:off x="5063772" y="923285"/>
            <a:ext cx="4080078" cy="3032167"/>
          </a:xfrm>
          <a:custGeom>
            <a:avLst/>
            <a:gdLst/>
            <a:ahLst/>
            <a:cxnLst/>
            <a:rect l="l" t="t" r="r" b="b"/>
            <a:pathLst>
              <a:path w="21600" h="21600" extrusionOk="0">
                <a:moveTo>
                  <a:pt x="9253" y="0"/>
                </a:moveTo>
                <a:lnTo>
                  <a:pt x="0" y="4974"/>
                </a:lnTo>
                <a:lnTo>
                  <a:pt x="5140" y="20679"/>
                </a:lnTo>
                <a:lnTo>
                  <a:pt x="21600" y="21600"/>
                </a:lnTo>
                <a:lnTo>
                  <a:pt x="21587" y="0"/>
                </a:lnTo>
                <a:lnTo>
                  <a:pt x="9253" y="0"/>
                </a:lnTo>
                <a:close/>
              </a:path>
            </a:pathLst>
          </a:custGeom>
          <a:noFill/>
          <a:ln>
            <a:noFill/>
          </a:ln>
        </p:spPr>
      </p:pic>
      <p:sp>
        <p:nvSpPr>
          <p:cNvPr id="2540" name="Google Shape;2540;p36"/>
          <p:cNvSpPr txBox="1">
            <a:spLocks noGrp="1"/>
          </p:cNvSpPr>
          <p:nvPr>
            <p:ph type="title" idx="4294967295"/>
          </p:nvPr>
        </p:nvSpPr>
        <p:spPr>
          <a:xfrm>
            <a:off x="479722" y="399584"/>
            <a:ext cx="3511200" cy="127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BE" sz="9600" dirty="0">
                <a:solidFill>
                  <a:schemeClr val="accent1"/>
                </a:solidFill>
              </a:rPr>
              <a:t>Merci !</a:t>
            </a:r>
            <a:endParaRPr sz="9600" dirty="0">
              <a:solidFill>
                <a:schemeClr val="accent1"/>
              </a:solidFill>
            </a:endParaRPr>
          </a:p>
        </p:txBody>
      </p:sp>
      <p:sp>
        <p:nvSpPr>
          <p:cNvPr id="2541" name="Google Shape;2541;p36"/>
          <p:cNvSpPr txBox="1">
            <a:spLocks noGrp="1"/>
          </p:cNvSpPr>
          <p:nvPr>
            <p:ph type="body" idx="4294967295"/>
          </p:nvPr>
        </p:nvSpPr>
        <p:spPr>
          <a:xfrm>
            <a:off x="368968" y="1983078"/>
            <a:ext cx="5422232" cy="171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BE" sz="2800" b="1" dirty="0">
                <a:solidFill>
                  <a:schemeClr val="accent2"/>
                </a:solidFill>
              </a:rPr>
              <a:t>Des</a:t>
            </a:r>
            <a:r>
              <a:rPr lang="en" sz="2800" b="1" dirty="0">
                <a:solidFill>
                  <a:schemeClr val="accent2"/>
                </a:solidFill>
              </a:rPr>
              <a:t> questions </a:t>
            </a:r>
            <a:r>
              <a:rPr lang="fr-BE" sz="2800" b="1" dirty="0">
                <a:solidFill>
                  <a:schemeClr val="accent2"/>
                </a:solidFill>
              </a:rPr>
              <a:t>sans réponse </a:t>
            </a:r>
            <a:r>
              <a:rPr lang="en" sz="2800" b="1" dirty="0">
                <a:solidFill>
                  <a:schemeClr val="accent2"/>
                </a:solidFill>
              </a:rPr>
              <a:t>?</a:t>
            </a:r>
          </a:p>
          <a:p>
            <a:pPr marL="0" lvl="0" indent="0" algn="l" rtl="0">
              <a:spcBef>
                <a:spcPts val="0"/>
              </a:spcBef>
              <a:spcAft>
                <a:spcPts val="0"/>
              </a:spcAft>
              <a:buNone/>
            </a:pPr>
            <a:r>
              <a:rPr lang="en" sz="2800" b="1" dirty="0">
                <a:solidFill>
                  <a:schemeClr val="accent2"/>
                </a:solidFill>
              </a:rPr>
              <a:t>Nous sommes à votre écoute.</a:t>
            </a:r>
          </a:p>
          <a:p>
            <a:pPr marL="0" lvl="0" indent="0" algn="l" rtl="0">
              <a:spcBef>
                <a:spcPts val="0"/>
              </a:spcBef>
              <a:spcAft>
                <a:spcPts val="0"/>
              </a:spcAft>
              <a:buNone/>
            </a:pPr>
            <a:endParaRPr lang="en" sz="2400" b="1" dirty="0">
              <a:solidFill>
                <a:schemeClr val="accent2"/>
              </a:solidFill>
            </a:endParaRPr>
          </a:p>
          <a:p>
            <a:pPr marL="342900" indent="-342900"/>
            <a:r>
              <a:rPr lang="fr-BE" sz="2400" dirty="0">
                <a:solidFill>
                  <a:schemeClr val="lt1"/>
                </a:solidFill>
                <a:hlinkClick r:id="rId4"/>
              </a:rPr>
              <a:t>info</a:t>
            </a:r>
            <a:r>
              <a:rPr lang="en" sz="2400" dirty="0">
                <a:solidFill>
                  <a:schemeClr val="lt1"/>
                </a:solidFill>
                <a:hlinkClick r:id="rId4"/>
              </a:rPr>
              <a:t>@</a:t>
            </a:r>
            <a:r>
              <a:rPr lang="fr-BE" sz="2400" dirty="0">
                <a:solidFill>
                  <a:schemeClr val="lt1"/>
                </a:solidFill>
                <a:hlinkClick r:id="rId4"/>
              </a:rPr>
              <a:t>ffbjudo.be</a:t>
            </a:r>
            <a:endParaRPr lang="fr-BE" sz="2400" dirty="0">
              <a:solidFill>
                <a:schemeClr val="lt1"/>
              </a:solidFill>
            </a:endParaRPr>
          </a:p>
          <a:p>
            <a:pPr marL="342900" indent="-342900"/>
            <a:r>
              <a:rPr lang="fr-FR" dirty="0" err="1">
                <a:hlinkClick r:id="rId5"/>
              </a:rPr>
              <a:t>FFBJudo</a:t>
            </a:r>
            <a:r>
              <a:rPr lang="fr-FR" dirty="0">
                <a:hlinkClick r:id="rId5"/>
              </a:rPr>
              <a:t> - Le judo, une voie pour la vie</a:t>
            </a:r>
            <a:endParaRPr lang="fr-BE" sz="2400" dirty="0">
              <a:solidFill>
                <a:schemeClr val="lt1"/>
              </a:solidFill>
            </a:endParaRPr>
          </a:p>
          <a:p>
            <a:pPr marL="342900" indent="-342900"/>
            <a:endParaRPr sz="2400" dirty="0">
              <a:solidFill>
                <a:schemeClr val="lt1"/>
              </a:solidFill>
            </a:endParaRPr>
          </a:p>
          <a:p>
            <a:pPr marL="0" lvl="0" indent="0" algn="l" rtl="0">
              <a:spcBef>
                <a:spcPts val="1000"/>
              </a:spcBef>
              <a:spcAft>
                <a:spcPts val="1000"/>
              </a:spcAft>
              <a:buClr>
                <a:schemeClr val="dk1"/>
              </a:buClr>
              <a:buSzPts val="1100"/>
              <a:buFont typeface="Arial"/>
              <a:buNone/>
            </a:pPr>
            <a:endParaRPr dirty="0">
              <a:solidFill>
                <a:schemeClr val="lt1"/>
              </a:solidFill>
            </a:endParaRPr>
          </a:p>
        </p:txBody>
      </p:sp>
      <p:sp>
        <p:nvSpPr>
          <p:cNvPr id="2542" name="Google Shape;2542;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14</a:t>
            </a:fld>
            <a:endParaRPr>
              <a:solidFill>
                <a:schemeClr val="lt1"/>
              </a:solidFill>
            </a:endParaRPr>
          </a:p>
        </p:txBody>
      </p:sp>
      <p:grpSp>
        <p:nvGrpSpPr>
          <p:cNvPr id="2543" name="Google Shape;2543;p36"/>
          <p:cNvGrpSpPr/>
          <p:nvPr/>
        </p:nvGrpSpPr>
        <p:grpSpPr>
          <a:xfrm>
            <a:off x="7199947" y="-2"/>
            <a:ext cx="1944074" cy="1120608"/>
            <a:chOff x="7199947" y="-1"/>
            <a:chExt cx="1944074" cy="1120608"/>
          </a:xfrm>
        </p:grpSpPr>
        <p:sp>
          <p:nvSpPr>
            <p:cNvPr id="2544" name="Google Shape;2544;p36"/>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45" name="Google Shape;2545;p36"/>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46" name="Google Shape;2546;p36"/>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47" name="Google Shape;2547;p36"/>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48" name="Google Shape;2548;p36"/>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49" name="Google Shape;2549;p36"/>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50" name="Google Shape;2550;p36"/>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51" name="Google Shape;2551;p36"/>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52" name="Google Shape;2552;p36"/>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53" name="Google Shape;2553;p36"/>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pic>
        <p:nvPicPr>
          <p:cNvPr id="17" name="Image 16">
            <a:extLst>
              <a:ext uri="{FF2B5EF4-FFF2-40B4-BE49-F238E27FC236}">
                <a16:creationId xmlns:a16="http://schemas.microsoft.com/office/drawing/2014/main" id="{85C33136-21E6-4DEE-A580-7DCD28DB8519}"/>
              </a:ext>
            </a:extLst>
          </p:cNvPr>
          <p:cNvPicPr>
            <a:picLocks noChangeAspect="1"/>
          </p:cNvPicPr>
          <p:nvPr/>
        </p:nvPicPr>
        <p:blipFill>
          <a:blip r:embed="rId6"/>
          <a:stretch>
            <a:fillRect/>
          </a:stretch>
        </p:blipFill>
        <p:spPr>
          <a:xfrm>
            <a:off x="1023633" y="4632000"/>
            <a:ext cx="874836" cy="3936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sp>
        <p:nvSpPr>
          <p:cNvPr id="2269" name="Google Shape;2269;p15"/>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BE" dirty="0"/>
              <a:t>Dimanche 18/12/22</a:t>
            </a:r>
            <a:endParaRPr dirty="0"/>
          </a:p>
        </p:txBody>
      </p:sp>
      <p:sp>
        <p:nvSpPr>
          <p:cNvPr id="2271" name="Google Shape;2271;p15"/>
          <p:cNvSpPr txBox="1">
            <a:spLocks noGrp="1"/>
          </p:cNvSpPr>
          <p:nvPr>
            <p:ph type="body" idx="1"/>
          </p:nvPr>
        </p:nvSpPr>
        <p:spPr>
          <a:xfrm>
            <a:off x="846149" y="2117558"/>
            <a:ext cx="7455639" cy="2235042"/>
          </a:xfrm>
          <a:prstGeom prst="rect">
            <a:avLst/>
          </a:prstGeom>
        </p:spPr>
        <p:txBody>
          <a:bodyPr spcFirstLastPara="1" wrap="square" lIns="0" tIns="0" rIns="0" bIns="0" anchor="t" anchorCtr="0">
            <a:noAutofit/>
          </a:bodyPr>
          <a:lstStyle/>
          <a:p>
            <a:pPr marL="342900" indent="-342900">
              <a:buClr>
                <a:schemeClr val="dk1"/>
              </a:buClr>
              <a:buSzPts val="1100"/>
              <a:buFontTx/>
              <a:buChar char="-"/>
            </a:pPr>
            <a:r>
              <a:rPr lang="fr-FR" dirty="0"/>
              <a:t>14		Accueil</a:t>
            </a:r>
          </a:p>
          <a:p>
            <a:pPr marL="342900" indent="-342900">
              <a:buClr>
                <a:schemeClr val="dk1"/>
              </a:buClr>
              <a:buSzPts val="1100"/>
              <a:buFontTx/>
              <a:buChar char="-"/>
            </a:pPr>
            <a:r>
              <a:rPr lang="fr-FR" dirty="0"/>
              <a:t>14:20		Interventions</a:t>
            </a:r>
          </a:p>
          <a:p>
            <a:pPr marL="342900" indent="-342900">
              <a:buClr>
                <a:schemeClr val="dk1"/>
              </a:buClr>
              <a:buSzPts val="1100"/>
              <a:buFontTx/>
              <a:buChar char="-"/>
            </a:pPr>
            <a:r>
              <a:rPr lang="fr-FR" dirty="0"/>
              <a:t>15:40 	Pause</a:t>
            </a:r>
          </a:p>
          <a:p>
            <a:pPr marL="342900" indent="-342900">
              <a:buClr>
                <a:schemeClr val="dk1"/>
              </a:buClr>
              <a:buSzPts val="1100"/>
              <a:buFontTx/>
              <a:buChar char="-"/>
            </a:pPr>
            <a:r>
              <a:rPr lang="fr-FR" dirty="0"/>
              <a:t>16 		Interventions</a:t>
            </a:r>
          </a:p>
          <a:p>
            <a:pPr marL="342900" indent="-342900">
              <a:buClr>
                <a:schemeClr val="dk1"/>
              </a:buClr>
              <a:buSzPts val="1100"/>
              <a:buFontTx/>
              <a:buChar char="-"/>
            </a:pPr>
            <a:r>
              <a:rPr lang="fr-FR" dirty="0"/>
              <a:t>17:20		Questions/Réponses</a:t>
            </a:r>
          </a:p>
        </p:txBody>
      </p:sp>
      <p:sp>
        <p:nvSpPr>
          <p:cNvPr id="2273" name="Google Shape;2273;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5" name="Image 4">
            <a:extLst>
              <a:ext uri="{FF2B5EF4-FFF2-40B4-BE49-F238E27FC236}">
                <a16:creationId xmlns:a16="http://schemas.microsoft.com/office/drawing/2014/main" id="{9282007D-9876-4837-B410-2663AEFFD46F}"/>
              </a:ext>
            </a:extLst>
          </p:cNvPr>
          <p:cNvPicPr>
            <a:picLocks noChangeAspect="1"/>
          </p:cNvPicPr>
          <p:nvPr/>
        </p:nvPicPr>
        <p:blipFill>
          <a:blip r:embed="rId3"/>
          <a:stretch>
            <a:fillRect/>
          </a:stretch>
        </p:blipFill>
        <p:spPr>
          <a:xfrm>
            <a:off x="1023633" y="4632000"/>
            <a:ext cx="874836" cy="3936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sp>
        <p:nvSpPr>
          <p:cNvPr id="2269" name="Google Shape;2269;p15"/>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BE" dirty="0"/>
              <a:t>Dimanche 8/1/23</a:t>
            </a:r>
            <a:endParaRPr dirty="0"/>
          </a:p>
        </p:txBody>
      </p:sp>
      <p:sp>
        <p:nvSpPr>
          <p:cNvPr id="2271" name="Google Shape;2271;p15"/>
          <p:cNvSpPr txBox="1">
            <a:spLocks noGrp="1"/>
          </p:cNvSpPr>
          <p:nvPr>
            <p:ph type="body" idx="1"/>
          </p:nvPr>
        </p:nvSpPr>
        <p:spPr>
          <a:xfrm>
            <a:off x="846149" y="2005264"/>
            <a:ext cx="7463661" cy="2347336"/>
          </a:xfrm>
          <a:prstGeom prst="rect">
            <a:avLst/>
          </a:prstGeom>
        </p:spPr>
        <p:txBody>
          <a:bodyPr spcFirstLastPara="1" wrap="square" lIns="0" tIns="0" rIns="0" bIns="0" anchor="t" anchorCtr="0">
            <a:noAutofit/>
          </a:bodyPr>
          <a:lstStyle/>
          <a:p>
            <a:pPr marL="342900" indent="-342900">
              <a:buClr>
                <a:schemeClr val="dk1"/>
              </a:buClr>
              <a:buSzPts val="1100"/>
              <a:buFontTx/>
              <a:buChar char="-"/>
            </a:pPr>
            <a:r>
              <a:rPr lang="fr-BE" dirty="0"/>
              <a:t>9		Accueil</a:t>
            </a:r>
          </a:p>
          <a:p>
            <a:pPr marL="342900" indent="-342900">
              <a:buClr>
                <a:schemeClr val="dk1"/>
              </a:buClr>
              <a:buSzPts val="1100"/>
              <a:buFontTx/>
              <a:buChar char="-"/>
            </a:pPr>
            <a:r>
              <a:rPr lang="fr-BE" dirty="0"/>
              <a:t>9:20		Interventions</a:t>
            </a:r>
          </a:p>
          <a:p>
            <a:pPr marL="342900" indent="-342900">
              <a:buClr>
                <a:schemeClr val="dk1"/>
              </a:buClr>
              <a:buSzPts val="1100"/>
              <a:buFontTx/>
              <a:buChar char="-"/>
            </a:pPr>
            <a:r>
              <a:rPr lang="fr-BE" dirty="0"/>
              <a:t>10:40 	Pause</a:t>
            </a:r>
          </a:p>
          <a:p>
            <a:pPr marL="342900" indent="-342900">
              <a:buClr>
                <a:schemeClr val="dk1"/>
              </a:buClr>
              <a:buSzPts val="1100"/>
              <a:buFontTx/>
              <a:buChar char="-"/>
            </a:pPr>
            <a:r>
              <a:rPr lang="fr-BE" dirty="0"/>
              <a:t>11	 	Interventions</a:t>
            </a:r>
          </a:p>
          <a:p>
            <a:pPr marL="342900" indent="-342900">
              <a:buClr>
                <a:schemeClr val="dk1"/>
              </a:buClr>
              <a:buSzPts val="1100"/>
              <a:buFontTx/>
              <a:buChar char="-"/>
            </a:pPr>
            <a:r>
              <a:rPr lang="fr-BE" dirty="0"/>
              <a:t>12:20		Questions/Réponses</a:t>
            </a:r>
            <a:endParaRPr dirty="0"/>
          </a:p>
        </p:txBody>
      </p:sp>
      <p:sp>
        <p:nvSpPr>
          <p:cNvPr id="2273" name="Google Shape;2273;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5" name="Image 4">
            <a:extLst>
              <a:ext uri="{FF2B5EF4-FFF2-40B4-BE49-F238E27FC236}">
                <a16:creationId xmlns:a16="http://schemas.microsoft.com/office/drawing/2014/main" id="{9282007D-9876-4837-B410-2663AEFFD46F}"/>
              </a:ext>
            </a:extLst>
          </p:cNvPr>
          <p:cNvPicPr>
            <a:picLocks noChangeAspect="1"/>
          </p:cNvPicPr>
          <p:nvPr/>
        </p:nvPicPr>
        <p:blipFill>
          <a:blip r:embed="rId3"/>
          <a:stretch>
            <a:fillRect/>
          </a:stretch>
        </p:blipFill>
        <p:spPr>
          <a:xfrm>
            <a:off x="1023633" y="4632000"/>
            <a:ext cx="874836" cy="393601"/>
          </a:xfrm>
          <a:prstGeom prst="rect">
            <a:avLst/>
          </a:prstGeom>
        </p:spPr>
      </p:pic>
    </p:spTree>
    <p:extLst>
      <p:ext uri="{BB962C8B-B14F-4D97-AF65-F5344CB8AC3E}">
        <p14:creationId xmlns:p14="http://schemas.microsoft.com/office/powerpoint/2010/main" val="230385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8"/>
        <p:cNvGrpSpPr/>
        <p:nvPr/>
      </p:nvGrpSpPr>
      <p:grpSpPr>
        <a:xfrm>
          <a:off x="0" y="0"/>
          <a:ext cx="0" cy="0"/>
          <a:chOff x="0" y="0"/>
          <a:chExt cx="0" cy="0"/>
        </a:xfrm>
      </p:grpSpPr>
      <p:sp>
        <p:nvSpPr>
          <p:cNvPr id="2719" name="Google Shape;2719;p45"/>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fr-BE" dirty="0"/>
            </a:br>
            <a:r>
              <a:rPr lang="fr-BE" dirty="0"/>
              <a:t>accueil</a:t>
            </a:r>
          </a:p>
        </p:txBody>
      </p:sp>
      <p:sp>
        <p:nvSpPr>
          <p:cNvPr id="2720" name="Google Shape;2720;p4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24" name="Image 23">
            <a:extLst>
              <a:ext uri="{FF2B5EF4-FFF2-40B4-BE49-F238E27FC236}">
                <a16:creationId xmlns:a16="http://schemas.microsoft.com/office/drawing/2014/main" id="{3F5C6FCB-86B5-4AFA-8B43-D227BCDDE695}"/>
              </a:ext>
            </a:extLst>
          </p:cNvPr>
          <p:cNvPicPr>
            <a:picLocks noChangeAspect="1"/>
          </p:cNvPicPr>
          <p:nvPr/>
        </p:nvPicPr>
        <p:blipFill>
          <a:blip r:embed="rId3"/>
          <a:srcRect/>
          <a:stretch/>
        </p:blipFill>
        <p:spPr>
          <a:xfrm>
            <a:off x="1023633" y="4632000"/>
            <a:ext cx="874835" cy="393601"/>
          </a:xfrm>
          <a:prstGeom prst="rect">
            <a:avLst/>
          </a:prstGeom>
        </p:spPr>
      </p:pic>
      <p:sp>
        <p:nvSpPr>
          <p:cNvPr id="2" name="Rectangle 1">
            <a:extLst>
              <a:ext uri="{FF2B5EF4-FFF2-40B4-BE49-F238E27FC236}">
                <a16:creationId xmlns:a16="http://schemas.microsoft.com/office/drawing/2014/main" id="{ED344A34-084D-446C-85ED-FB4606B46D3E}"/>
              </a:ext>
            </a:extLst>
          </p:cNvPr>
          <p:cNvSpPr/>
          <p:nvPr/>
        </p:nvSpPr>
        <p:spPr>
          <a:xfrm>
            <a:off x="232611" y="1587897"/>
            <a:ext cx="8799094" cy="2450094"/>
          </a:xfrm>
          <a:prstGeom prst="rect">
            <a:avLst/>
          </a:prstGeom>
        </p:spPr>
        <p:txBody>
          <a:bodyPr wrap="square">
            <a:spAutoFit/>
          </a:bodyPr>
          <a:lstStyle/>
          <a:p>
            <a:pPr>
              <a:lnSpc>
                <a:spcPct val="107000"/>
              </a:lnSpc>
            </a:pPr>
            <a:r>
              <a:rPr lang="fr-BE" sz="1800" dirty="0">
                <a:latin typeface="Calibri" panose="020F0502020204030204" pitchFamily="34" charset="0"/>
                <a:ea typeface="Calibri" panose="020F0502020204030204" pitchFamily="34" charset="0"/>
                <a:cs typeface="Times New Roman" panose="02020603050405020304" pitchFamily="18" charset="0"/>
              </a:rPr>
              <a:t>BONJOUR et MERCI à vous toutes et tous,</a:t>
            </a:r>
          </a:p>
          <a:p>
            <a:pPr>
              <a:lnSpc>
                <a:spcPct val="107000"/>
              </a:lnSpc>
            </a:pPr>
            <a:r>
              <a:rPr lang="fr-BE" sz="1800" dirty="0">
                <a:latin typeface="Calibri" panose="020F0502020204030204" pitchFamily="34" charset="0"/>
                <a:ea typeface="Calibri" panose="020F0502020204030204" pitchFamily="34" charset="0"/>
                <a:cs typeface="Times New Roman" panose="02020603050405020304" pitchFamily="18" charset="0"/>
              </a:rPr>
              <a:t>Votre présence témoigne de notre intérêt commun pour le JUDO plus particulièrement pour la compétition.</a:t>
            </a:r>
          </a:p>
          <a:p>
            <a:pPr>
              <a:lnSpc>
                <a:spcPct val="107000"/>
              </a:lnSpc>
            </a:pPr>
            <a:endParaRPr lang="fr-BE"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BE" sz="1800" dirty="0">
                <a:latin typeface="Calibri" panose="020F0502020204030204" pitchFamily="34" charset="0"/>
                <a:ea typeface="Calibri" panose="020F0502020204030204" pitchFamily="34" charset="0"/>
                <a:cs typeface="Times New Roman" panose="02020603050405020304" pitchFamily="18" charset="0"/>
              </a:rPr>
              <a:t>Sachant que nous venons d’horizons différents, que nos compétences sont diverses et peut-être aussi notre vision du JUDO, cette formation est l’opportunité de créer un lieu de RENCONTRES et d’ÉCHANGES afin de mieux se connaître, d’appréhender ensemble le métier de coach judo, de nous FÉDÉRER et d’ainsi générer une philosophie et un langage communs.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8"/>
        <p:cNvGrpSpPr/>
        <p:nvPr/>
      </p:nvGrpSpPr>
      <p:grpSpPr>
        <a:xfrm>
          <a:off x="0" y="0"/>
          <a:ext cx="0" cy="0"/>
          <a:chOff x="0" y="0"/>
          <a:chExt cx="0" cy="0"/>
        </a:xfrm>
      </p:grpSpPr>
      <p:sp>
        <p:nvSpPr>
          <p:cNvPr id="2719" name="Google Shape;2719;p45"/>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fr-BE" dirty="0"/>
            </a:br>
            <a:r>
              <a:rPr lang="fr-BE" dirty="0"/>
              <a:t>accueil</a:t>
            </a:r>
          </a:p>
        </p:txBody>
      </p:sp>
      <p:sp>
        <p:nvSpPr>
          <p:cNvPr id="2720" name="Google Shape;2720;p4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4" name="Image 23">
            <a:extLst>
              <a:ext uri="{FF2B5EF4-FFF2-40B4-BE49-F238E27FC236}">
                <a16:creationId xmlns:a16="http://schemas.microsoft.com/office/drawing/2014/main" id="{3F5C6FCB-86B5-4AFA-8B43-D227BCDDE695}"/>
              </a:ext>
            </a:extLst>
          </p:cNvPr>
          <p:cNvPicPr>
            <a:picLocks noChangeAspect="1"/>
          </p:cNvPicPr>
          <p:nvPr/>
        </p:nvPicPr>
        <p:blipFill>
          <a:blip r:embed="rId3"/>
          <a:srcRect/>
          <a:stretch/>
        </p:blipFill>
        <p:spPr>
          <a:xfrm>
            <a:off x="1023633" y="4632000"/>
            <a:ext cx="874835" cy="393601"/>
          </a:xfrm>
          <a:prstGeom prst="rect">
            <a:avLst/>
          </a:prstGeom>
        </p:spPr>
      </p:pic>
      <p:sp>
        <p:nvSpPr>
          <p:cNvPr id="2" name="Rectangle 1">
            <a:extLst>
              <a:ext uri="{FF2B5EF4-FFF2-40B4-BE49-F238E27FC236}">
                <a16:creationId xmlns:a16="http://schemas.microsoft.com/office/drawing/2014/main" id="{ED344A34-084D-446C-85ED-FB4606B46D3E}"/>
              </a:ext>
            </a:extLst>
          </p:cNvPr>
          <p:cNvSpPr/>
          <p:nvPr/>
        </p:nvSpPr>
        <p:spPr>
          <a:xfrm>
            <a:off x="816559" y="1262865"/>
            <a:ext cx="8008188" cy="646331"/>
          </a:xfrm>
          <a:prstGeom prst="rect">
            <a:avLst/>
          </a:prstGeom>
        </p:spPr>
        <p:txBody>
          <a:bodyPr wrap="square">
            <a:spAutoFit/>
          </a:bodyPr>
          <a:lstStyle/>
          <a:p>
            <a:pPr algn="ctr"/>
            <a:r>
              <a:rPr lang="fr-BE" sz="1800" dirty="0">
                <a:latin typeface="Calibri" panose="020F0502020204030204" pitchFamily="34" charset="0"/>
                <a:cs typeface="Calibri" panose="020F0502020204030204" pitchFamily="34" charset="0"/>
              </a:rPr>
              <a:t>Tout d’abord clarifions les concepts suivants : </a:t>
            </a:r>
            <a:r>
              <a:rPr lang="fr-BE" sz="1800" b="1" dirty="0">
                <a:latin typeface="Calibri" panose="020F0502020204030204" pitchFamily="34" charset="0"/>
                <a:cs typeface="Calibri" panose="020F0502020204030204" pitchFamily="34" charset="0"/>
              </a:rPr>
              <a:t>coacher</a:t>
            </a:r>
            <a:r>
              <a:rPr lang="fr-BE" sz="1800" dirty="0">
                <a:latin typeface="Calibri" panose="020F0502020204030204" pitchFamily="34" charset="0"/>
                <a:cs typeface="Calibri" panose="020F0502020204030204" pitchFamily="34" charset="0"/>
              </a:rPr>
              <a:t>, </a:t>
            </a:r>
            <a:r>
              <a:rPr lang="fr-BE" sz="1800" b="1" dirty="0">
                <a:latin typeface="Calibri" panose="020F0502020204030204" pitchFamily="34" charset="0"/>
                <a:cs typeface="Calibri" panose="020F0502020204030204" pitchFamily="34" charset="0"/>
              </a:rPr>
              <a:t>entrainer</a:t>
            </a:r>
            <a:r>
              <a:rPr lang="fr-BE" sz="1800" dirty="0">
                <a:latin typeface="Calibri" panose="020F0502020204030204" pitchFamily="34" charset="0"/>
                <a:cs typeface="Calibri" panose="020F0502020204030204" pitchFamily="34" charset="0"/>
              </a:rPr>
              <a:t>.</a:t>
            </a:r>
          </a:p>
          <a:p>
            <a:pPr algn="ctr"/>
            <a:r>
              <a:rPr lang="fr-BE" sz="1800" dirty="0">
                <a:latin typeface="Calibri" panose="020F0502020204030204" pitchFamily="34" charset="0"/>
                <a:cs typeface="Calibri" panose="020F0502020204030204" pitchFamily="34" charset="0"/>
              </a:rPr>
              <a:t>Selon Marc Leveque, psychologue du sport :</a:t>
            </a:r>
          </a:p>
        </p:txBody>
      </p:sp>
      <p:sp>
        <p:nvSpPr>
          <p:cNvPr id="6" name="Rectangle 5">
            <a:extLst>
              <a:ext uri="{FF2B5EF4-FFF2-40B4-BE49-F238E27FC236}">
                <a16:creationId xmlns:a16="http://schemas.microsoft.com/office/drawing/2014/main" id="{E02BF3CB-1641-4F4C-B3D0-2C3E8CEA72A1}"/>
              </a:ext>
            </a:extLst>
          </p:cNvPr>
          <p:cNvSpPr/>
          <p:nvPr/>
        </p:nvSpPr>
        <p:spPr>
          <a:xfrm>
            <a:off x="62579" y="1978061"/>
            <a:ext cx="8762168" cy="2985433"/>
          </a:xfrm>
          <a:prstGeom prst="rect">
            <a:avLst/>
          </a:prstGeom>
        </p:spPr>
        <p:txBody>
          <a:bodyPr wrap="square">
            <a:spAutoFit/>
          </a:bodyPr>
          <a:lstStyle/>
          <a:p>
            <a:pPr lvl="0" algn="ctr"/>
            <a:r>
              <a:rPr lang="fr-BE" sz="1800" u="sng" dirty="0">
                <a:latin typeface="Calibri" panose="020F0502020204030204" pitchFamily="34" charset="0"/>
                <a:cs typeface="Calibri" panose="020F0502020204030204" pitchFamily="34" charset="0"/>
              </a:rPr>
              <a:t>ENTRAINER</a:t>
            </a:r>
            <a:r>
              <a:rPr lang="fr-BE" sz="1800" dirty="0">
                <a:latin typeface="Calibri" panose="020F0502020204030204" pitchFamily="34" charset="0"/>
                <a:cs typeface="Calibri" panose="020F0502020204030204" pitchFamily="34" charset="0"/>
              </a:rPr>
              <a:t> c’est</a:t>
            </a:r>
          </a:p>
          <a:p>
            <a:pPr marL="285750" lvl="1" indent="-285750" algn="ctr">
              <a:buFont typeface="Arial" panose="020B0604020202020204" pitchFamily="34" charset="0"/>
              <a:buChar char="•"/>
            </a:pPr>
            <a:r>
              <a:rPr lang="fr-BE" sz="1800" dirty="0">
                <a:latin typeface="Calibri" panose="020F0502020204030204" pitchFamily="34" charset="0"/>
                <a:cs typeface="Calibri" panose="020F0502020204030204" pitchFamily="34" charset="0"/>
              </a:rPr>
              <a:t>Développer les qualités requises pour progresser ;</a:t>
            </a:r>
          </a:p>
          <a:p>
            <a:pPr marL="285750" lvl="1" indent="-285750" algn="ctr">
              <a:buFont typeface="Arial" panose="020B0604020202020204" pitchFamily="34" charset="0"/>
              <a:buChar char="•"/>
            </a:pPr>
            <a:r>
              <a:rPr lang="fr-BE" sz="1800" dirty="0">
                <a:latin typeface="Calibri" panose="020F0502020204030204" pitchFamily="34" charset="0"/>
                <a:cs typeface="Calibri" panose="020F0502020204030204" pitchFamily="34" charset="0"/>
              </a:rPr>
              <a:t>Structurer méthodiquement les contenus des entraînements en se situant du côté des savoirs référenciés.</a:t>
            </a:r>
          </a:p>
          <a:p>
            <a:pPr lvl="1"/>
            <a:endParaRPr lang="fr-BE" sz="800" dirty="0">
              <a:latin typeface="Calibri" panose="020F0502020204030204" pitchFamily="34" charset="0"/>
              <a:cs typeface="Calibri" panose="020F0502020204030204" pitchFamily="34" charset="0"/>
            </a:endParaRPr>
          </a:p>
          <a:p>
            <a:pPr lvl="0" algn="ctr"/>
            <a:r>
              <a:rPr lang="fr-BE" sz="1800" u="sng" dirty="0">
                <a:latin typeface="Calibri" panose="020F0502020204030204" pitchFamily="34" charset="0"/>
                <a:cs typeface="Calibri" panose="020F0502020204030204" pitchFamily="34" charset="0"/>
              </a:rPr>
              <a:t>COACHER</a:t>
            </a:r>
            <a:r>
              <a:rPr lang="fr-BE" sz="1800" dirty="0">
                <a:latin typeface="Calibri" panose="020F0502020204030204" pitchFamily="34" charset="0"/>
                <a:cs typeface="Calibri" panose="020F0502020204030204" pitchFamily="34" charset="0"/>
              </a:rPr>
              <a:t> se définit </a:t>
            </a:r>
          </a:p>
          <a:p>
            <a:pPr lvl="0" algn="ctr"/>
            <a:r>
              <a:rPr lang="fr-BE" sz="1800" dirty="0">
                <a:latin typeface="Calibri" panose="020F0502020204030204" pitchFamily="34" charset="0"/>
                <a:cs typeface="Calibri" panose="020F0502020204030204" pitchFamily="34" charset="0"/>
              </a:rPr>
              <a:t>par un rapport plus étroit avec la production de performance et la compétition. </a:t>
            </a:r>
          </a:p>
          <a:p>
            <a:pPr lvl="5" algn="ctr"/>
            <a:r>
              <a:rPr lang="fr-BE" sz="1800" dirty="0">
                <a:latin typeface="Calibri" panose="020F0502020204030204" pitchFamily="34" charset="0"/>
                <a:cs typeface="Calibri" panose="020F0502020204030204" pitchFamily="34" charset="0"/>
              </a:rPr>
              <a:t>Par l’observation, l’analyse et la correction, c’est  </a:t>
            </a:r>
          </a:p>
          <a:p>
            <a:pPr marL="285750" lvl="6" indent="-285750" algn="ctr">
              <a:buFont typeface="Arial" panose="020B0604020202020204" pitchFamily="34" charset="0"/>
              <a:buChar char="•"/>
            </a:pPr>
            <a:r>
              <a:rPr lang="fr-BE" sz="1800" dirty="0">
                <a:latin typeface="Calibri" panose="020F0502020204030204" pitchFamily="34" charset="0"/>
                <a:cs typeface="Calibri" panose="020F0502020204030204" pitchFamily="34" charset="0"/>
              </a:rPr>
              <a:t>Tenter de gérer la COMPLEXITÉ ;</a:t>
            </a:r>
          </a:p>
          <a:p>
            <a:pPr marL="285750" lvl="6" indent="-285750" algn="ctr">
              <a:buFont typeface="Arial" panose="020B0604020202020204" pitchFamily="34" charset="0"/>
              <a:buChar char="•"/>
            </a:pPr>
            <a:r>
              <a:rPr lang="fr-BE" sz="1800" dirty="0">
                <a:latin typeface="Calibri" panose="020F0502020204030204" pitchFamily="34" charset="0"/>
                <a:cs typeface="Calibri" panose="020F0502020204030204" pitchFamily="34" charset="0"/>
              </a:rPr>
              <a:t>Faire des paris sur les STRATÉGIES ;</a:t>
            </a:r>
          </a:p>
          <a:p>
            <a:pPr marL="285750" lvl="6" indent="-285750" algn="ctr">
              <a:buFont typeface="Arial" panose="020B0604020202020204" pitchFamily="34" charset="0"/>
              <a:buChar char="•"/>
            </a:pPr>
            <a:r>
              <a:rPr lang="fr-BE" sz="1800" dirty="0">
                <a:latin typeface="Calibri" panose="020F0502020204030204" pitchFamily="34" charset="0"/>
                <a:cs typeface="Calibri" panose="020F0502020204030204" pitchFamily="34" charset="0"/>
              </a:rPr>
              <a:t>Assumer les RISQUES.</a:t>
            </a:r>
          </a:p>
        </p:txBody>
      </p:sp>
    </p:spTree>
    <p:extLst>
      <p:ext uri="{BB962C8B-B14F-4D97-AF65-F5344CB8AC3E}">
        <p14:creationId xmlns:p14="http://schemas.microsoft.com/office/powerpoint/2010/main" val="121318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7"/>
        <p:cNvGrpSpPr/>
        <p:nvPr/>
      </p:nvGrpSpPr>
      <p:grpSpPr>
        <a:xfrm>
          <a:off x="0" y="0"/>
          <a:ext cx="0" cy="0"/>
          <a:chOff x="0" y="0"/>
          <a:chExt cx="0" cy="0"/>
        </a:xfrm>
      </p:grpSpPr>
      <p:sp>
        <p:nvSpPr>
          <p:cNvPr id="2378" name="Google Shape;2378;p25"/>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BE" dirty="0"/>
              <a:t>tour  de la singularité de l’athlète</a:t>
            </a:r>
            <a:endParaRPr dirty="0"/>
          </a:p>
        </p:txBody>
      </p:sp>
      <p:sp>
        <p:nvSpPr>
          <p:cNvPr id="2379" name="Google Shape;2379;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7" name="Image 16">
            <a:extLst>
              <a:ext uri="{FF2B5EF4-FFF2-40B4-BE49-F238E27FC236}">
                <a16:creationId xmlns:a16="http://schemas.microsoft.com/office/drawing/2014/main" id="{C599DA18-A15E-4CDF-B44A-3E28F1E90C87}"/>
              </a:ext>
            </a:extLst>
          </p:cNvPr>
          <p:cNvPicPr>
            <a:picLocks noChangeAspect="1"/>
          </p:cNvPicPr>
          <p:nvPr/>
        </p:nvPicPr>
        <p:blipFill>
          <a:blip r:embed="rId3"/>
          <a:stretch>
            <a:fillRect/>
          </a:stretch>
        </p:blipFill>
        <p:spPr>
          <a:xfrm>
            <a:off x="1023633" y="4632000"/>
            <a:ext cx="874836" cy="393601"/>
          </a:xfrm>
          <a:prstGeom prst="rect">
            <a:avLst/>
          </a:prstGeom>
        </p:spPr>
      </p:pic>
      <p:pic>
        <p:nvPicPr>
          <p:cNvPr id="18" name="Image 17">
            <a:extLst>
              <a:ext uri="{FF2B5EF4-FFF2-40B4-BE49-F238E27FC236}">
                <a16:creationId xmlns:a16="http://schemas.microsoft.com/office/drawing/2014/main" id="{77AF4076-D701-4B25-83B0-F75672B1D228}"/>
              </a:ext>
            </a:extLst>
          </p:cNvPr>
          <p:cNvPicPr>
            <a:picLocks noChangeAspect="1"/>
          </p:cNvPicPr>
          <p:nvPr/>
        </p:nvPicPr>
        <p:blipFill>
          <a:blip r:embed="rId4"/>
          <a:srcRect/>
          <a:stretch/>
        </p:blipFill>
        <p:spPr>
          <a:xfrm>
            <a:off x="1023633" y="4632000"/>
            <a:ext cx="874835" cy="393601"/>
          </a:xfrm>
          <a:prstGeom prst="rect">
            <a:avLst/>
          </a:prstGeom>
        </p:spPr>
      </p:pic>
      <p:sp>
        <p:nvSpPr>
          <p:cNvPr id="2" name="Rectangle 1">
            <a:extLst>
              <a:ext uri="{FF2B5EF4-FFF2-40B4-BE49-F238E27FC236}">
                <a16:creationId xmlns:a16="http://schemas.microsoft.com/office/drawing/2014/main" id="{30874BE9-7C30-4869-9C29-828411D974E0}"/>
              </a:ext>
            </a:extLst>
          </p:cNvPr>
          <p:cNvSpPr/>
          <p:nvPr/>
        </p:nvSpPr>
        <p:spPr>
          <a:xfrm>
            <a:off x="185973" y="2428861"/>
            <a:ext cx="3311206" cy="968278"/>
          </a:xfrm>
          <a:prstGeom prst="rect">
            <a:avLst/>
          </a:prstGeom>
        </p:spPr>
        <p:txBody>
          <a:bodyPr wrap="square">
            <a:spAutoFit/>
          </a:bodyPr>
          <a:lstStyle/>
          <a:p>
            <a:pPr>
              <a:lnSpc>
                <a:spcPct val="107000"/>
              </a:lnSpc>
            </a:pPr>
            <a:r>
              <a:rPr lang="fr-BE" sz="1800" dirty="0">
                <a:latin typeface="Calibri" panose="020F0502020204030204" pitchFamily="34" charset="0"/>
                <a:ea typeface="Calibri" panose="020F0502020204030204" pitchFamily="34" charset="0"/>
                <a:cs typeface="Times New Roman" panose="02020603050405020304" pitchFamily="18" charset="0"/>
              </a:rPr>
              <a:t>Grâce à nos INTERVENANTS, nous allons nous arrêter un court instant sur certaines facettes : </a:t>
            </a:r>
          </a:p>
        </p:txBody>
      </p:sp>
      <p:graphicFrame>
        <p:nvGraphicFramePr>
          <p:cNvPr id="7" name="Diagramme 6">
            <a:extLst>
              <a:ext uri="{FF2B5EF4-FFF2-40B4-BE49-F238E27FC236}">
                <a16:creationId xmlns:a16="http://schemas.microsoft.com/office/drawing/2014/main" id="{4DB1AA9B-E20C-4687-9F4F-179E23645139}"/>
              </a:ext>
            </a:extLst>
          </p:cNvPr>
          <p:cNvGraphicFramePr/>
          <p:nvPr>
            <p:extLst>
              <p:ext uri="{D42A27DB-BD31-4B8C-83A1-F6EECF244321}">
                <p14:modId xmlns:p14="http://schemas.microsoft.com/office/powerpoint/2010/main" val="272434301"/>
              </p:ext>
            </p:extLst>
          </p:nvPr>
        </p:nvGraphicFramePr>
        <p:xfrm>
          <a:off x="3692714" y="1020578"/>
          <a:ext cx="5439043" cy="3667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4"/>
        <p:cNvGrpSpPr/>
        <p:nvPr/>
      </p:nvGrpSpPr>
      <p:grpSpPr>
        <a:xfrm>
          <a:off x="0" y="0"/>
          <a:ext cx="0" cy="0"/>
          <a:chOff x="0" y="0"/>
          <a:chExt cx="0" cy="0"/>
        </a:xfrm>
      </p:grpSpPr>
      <p:sp>
        <p:nvSpPr>
          <p:cNvPr id="2745" name="Google Shape;2745;p46"/>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Presentation</a:t>
            </a:r>
            <a:endParaRPr dirty="0"/>
          </a:p>
        </p:txBody>
      </p:sp>
      <p:sp>
        <p:nvSpPr>
          <p:cNvPr id="2746" name="Google Shape;2746;p4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2" name="Image 11">
            <a:extLst>
              <a:ext uri="{FF2B5EF4-FFF2-40B4-BE49-F238E27FC236}">
                <a16:creationId xmlns:a16="http://schemas.microsoft.com/office/drawing/2014/main" id="{72B09081-5A84-494A-921B-24B62C9D2400}"/>
              </a:ext>
            </a:extLst>
          </p:cNvPr>
          <p:cNvPicPr>
            <a:picLocks noChangeAspect="1"/>
          </p:cNvPicPr>
          <p:nvPr/>
        </p:nvPicPr>
        <p:blipFill>
          <a:blip r:embed="rId3"/>
          <a:srcRect/>
          <a:stretch/>
        </p:blipFill>
        <p:spPr>
          <a:xfrm>
            <a:off x="1023633" y="4632000"/>
            <a:ext cx="874835" cy="393601"/>
          </a:xfrm>
          <a:prstGeom prst="rect">
            <a:avLst/>
          </a:prstGeom>
        </p:spPr>
      </p:pic>
      <p:pic>
        <p:nvPicPr>
          <p:cNvPr id="14" name="Google Shape;2751;p46">
            <a:extLst>
              <a:ext uri="{FF2B5EF4-FFF2-40B4-BE49-F238E27FC236}">
                <a16:creationId xmlns:a16="http://schemas.microsoft.com/office/drawing/2014/main" id="{46C83969-B267-4B28-8FDC-54D7C1CCF8F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282807" y="1275189"/>
            <a:ext cx="1489075" cy="1012825"/>
          </a:xfrm>
          <a:prstGeom prst="heptagon">
            <a:avLst>
              <a:gd name="hf" fmla="val 102572"/>
              <a:gd name="vf" fmla="val 105210"/>
            </a:avLst>
          </a:prstGeom>
          <a:noFill/>
          <a:ln>
            <a:noFill/>
          </a:ln>
        </p:spPr>
      </p:pic>
      <p:pic>
        <p:nvPicPr>
          <p:cNvPr id="15" name="Google Shape;2747;p46">
            <a:extLst>
              <a:ext uri="{FF2B5EF4-FFF2-40B4-BE49-F238E27FC236}">
                <a16:creationId xmlns:a16="http://schemas.microsoft.com/office/drawing/2014/main" id="{8D125BB4-74AB-4C28-90B4-F3E21F595D8B}"/>
              </a:ext>
            </a:extLst>
          </p:cNvPr>
          <p:cNvPicPr/>
          <p:nvPr/>
        </p:nvPicPr>
        <p:blipFill>
          <a:blip r:embed="rId5"/>
          <a:stretch>
            <a:fillRect/>
          </a:stretch>
        </p:blipFill>
        <p:spPr>
          <a:xfrm>
            <a:off x="5474585" y="2948466"/>
            <a:ext cx="1105517" cy="1230655"/>
          </a:xfrm>
          <a:prstGeom prst="heptagon">
            <a:avLst>
              <a:gd name="hf" fmla="val 102572"/>
              <a:gd name="vf" fmla="val 105210"/>
            </a:avLst>
          </a:prstGeom>
          <a:noFill/>
          <a:ln>
            <a:noFill/>
          </a:ln>
        </p:spPr>
      </p:pic>
      <p:graphicFrame>
        <p:nvGraphicFramePr>
          <p:cNvPr id="3" name="Tableau 2">
            <a:extLst>
              <a:ext uri="{FF2B5EF4-FFF2-40B4-BE49-F238E27FC236}">
                <a16:creationId xmlns:a16="http://schemas.microsoft.com/office/drawing/2014/main" id="{C3B7EED5-9B8B-430A-AFC4-BD49EF67F9E1}"/>
              </a:ext>
            </a:extLst>
          </p:cNvPr>
          <p:cNvGraphicFramePr>
            <a:graphicFrameLocks noGrp="1"/>
          </p:cNvGraphicFramePr>
          <p:nvPr>
            <p:extLst>
              <p:ext uri="{D42A27DB-BD31-4B8C-83A1-F6EECF244321}">
                <p14:modId xmlns:p14="http://schemas.microsoft.com/office/powerpoint/2010/main" val="2535160782"/>
              </p:ext>
            </p:extLst>
          </p:nvPr>
        </p:nvGraphicFramePr>
        <p:xfrm>
          <a:off x="510065" y="753813"/>
          <a:ext cx="8356549" cy="3808308"/>
        </p:xfrm>
        <a:graphic>
          <a:graphicData uri="http://schemas.openxmlformats.org/drawingml/2006/table">
            <a:tbl>
              <a:tblPr firstRow="1" firstCol="1" bandRow="1">
                <a:tableStyleId>{5BC62F8C-F8CE-4770-8A17-DA221E23A3AE}</a:tableStyleId>
              </a:tblPr>
              <a:tblGrid>
                <a:gridCol w="5517097">
                  <a:extLst>
                    <a:ext uri="{9D8B030D-6E8A-4147-A177-3AD203B41FA5}">
                      <a16:colId xmlns:a16="http://schemas.microsoft.com/office/drawing/2014/main" val="2195570421"/>
                    </a:ext>
                  </a:extLst>
                </a:gridCol>
                <a:gridCol w="2839452">
                  <a:extLst>
                    <a:ext uri="{9D8B030D-6E8A-4147-A177-3AD203B41FA5}">
                      <a16:colId xmlns:a16="http://schemas.microsoft.com/office/drawing/2014/main" val="3366432755"/>
                    </a:ext>
                  </a:extLst>
                </a:gridCol>
              </a:tblGrid>
              <a:tr h="1776059">
                <a:tc>
                  <a:txBody>
                    <a:bodyPr/>
                    <a:lstStyle/>
                    <a:p>
                      <a:pPr marL="228600" algn="l">
                        <a:lnSpc>
                          <a:spcPct val="107000"/>
                        </a:lnSpc>
                        <a:spcAft>
                          <a:spcPts val="0"/>
                        </a:spcAft>
                      </a:pPr>
                      <a:r>
                        <a:rPr lang="fr-BE" sz="1800" dirty="0">
                          <a:effectLst/>
                          <a:latin typeface="Calibri" panose="020F0502020204030204" pitchFamily="34" charset="0"/>
                          <a:cs typeface="Calibri" panose="020F0502020204030204" pitchFamily="34" charset="0"/>
                        </a:rPr>
                        <a:t>« </a:t>
                      </a:r>
                      <a:r>
                        <a:rPr lang="fr-BE" sz="1800" b="1" dirty="0">
                          <a:effectLst/>
                          <a:latin typeface="Calibri" panose="020F0502020204030204" pitchFamily="34" charset="0"/>
                          <a:cs typeface="Calibri" panose="020F0502020204030204" pitchFamily="34" charset="0"/>
                        </a:rPr>
                        <a:t>Coacher</a:t>
                      </a:r>
                      <a:r>
                        <a:rPr lang="fr-BE" sz="1800" dirty="0">
                          <a:effectLst/>
                          <a:latin typeface="Calibri" panose="020F0502020204030204" pitchFamily="34" charset="0"/>
                          <a:cs typeface="Calibri" panose="020F0502020204030204" pitchFamily="34" charset="0"/>
                        </a:rPr>
                        <a:t>, c’est être </a:t>
                      </a:r>
                      <a:r>
                        <a:rPr lang="fr-BE" sz="1800" b="1" dirty="0">
                          <a:effectLst/>
                          <a:latin typeface="Calibri" panose="020F0502020204030204" pitchFamily="34" charset="0"/>
                          <a:cs typeface="Calibri" panose="020F0502020204030204" pitchFamily="34" charset="0"/>
                        </a:rPr>
                        <a:t>expert</a:t>
                      </a:r>
                      <a:r>
                        <a:rPr lang="fr-BE" sz="1800" dirty="0">
                          <a:effectLst/>
                          <a:latin typeface="Calibri" panose="020F0502020204030204" pitchFamily="34" charset="0"/>
                          <a:cs typeface="Calibri" panose="020F0502020204030204" pitchFamily="34" charset="0"/>
                        </a:rPr>
                        <a:t> de sa discipline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457200" algn="l">
                        <a:lnSpc>
                          <a:spcPct val="107000"/>
                        </a:lnSpc>
                        <a:spcAft>
                          <a:spcPts val="0"/>
                        </a:spcAft>
                      </a:pPr>
                      <a:endParaRPr lang="fr-BE" sz="1400" dirty="0">
                        <a:effectLst/>
                        <a:latin typeface="Calibri" panose="020F0502020204030204" pitchFamily="34" charset="0"/>
                        <a:cs typeface="Calibri" panose="020F0502020204030204" pitchFamily="34" charset="0"/>
                      </a:endParaRPr>
                    </a:p>
                    <a:p>
                      <a:pPr marL="457200" algn="l">
                        <a:lnSpc>
                          <a:spcPct val="107000"/>
                        </a:lnSpc>
                        <a:spcAft>
                          <a:spcPts val="0"/>
                        </a:spcAft>
                      </a:pPr>
                      <a:endParaRPr lang="fr-BE" sz="1400" dirty="0">
                        <a:effectLst/>
                        <a:latin typeface="Calibri" panose="020F0502020204030204" pitchFamily="34" charset="0"/>
                        <a:cs typeface="Calibri" panose="020F0502020204030204" pitchFamily="34" charset="0"/>
                      </a:endParaRPr>
                    </a:p>
                    <a:p>
                      <a:pPr marL="457200" algn="l">
                        <a:lnSpc>
                          <a:spcPct val="107000"/>
                        </a:lnSpc>
                        <a:spcAft>
                          <a:spcPts val="0"/>
                        </a:spcAft>
                      </a:pPr>
                      <a:endParaRPr lang="fr-BE" sz="1800" dirty="0">
                        <a:effectLst/>
                        <a:latin typeface="Calibri" panose="020F0502020204030204" pitchFamily="34" charset="0"/>
                        <a:cs typeface="Calibri" panose="020F0502020204030204" pitchFamily="34" charset="0"/>
                      </a:endParaRPr>
                    </a:p>
                    <a:p>
                      <a:pPr marL="457200" algn="l">
                        <a:lnSpc>
                          <a:spcPct val="107000"/>
                        </a:lnSpc>
                        <a:spcAft>
                          <a:spcPts val="0"/>
                        </a:spcAft>
                      </a:pPr>
                      <a:endParaRPr lang="fr-BE" sz="1800" dirty="0">
                        <a:effectLst/>
                        <a:latin typeface="Calibri" panose="020F0502020204030204" pitchFamily="34" charset="0"/>
                        <a:cs typeface="Calibri" panose="020F0502020204030204" pitchFamily="34" charset="0"/>
                      </a:endParaRPr>
                    </a:p>
                    <a:p>
                      <a:pPr marL="457200" algn="l">
                        <a:lnSpc>
                          <a:spcPct val="107000"/>
                        </a:lnSpc>
                        <a:spcAft>
                          <a:spcPts val="0"/>
                        </a:spcAft>
                      </a:pPr>
                      <a:endParaRPr lang="fr-BE" sz="1800" dirty="0">
                        <a:effectLst/>
                        <a:latin typeface="Calibri" panose="020F0502020204030204" pitchFamily="34" charset="0"/>
                        <a:cs typeface="Calibri" panose="020F0502020204030204" pitchFamily="34" charset="0"/>
                      </a:endParaRPr>
                    </a:p>
                    <a:p>
                      <a:pPr marL="457200" algn="l">
                        <a:lnSpc>
                          <a:spcPct val="107000"/>
                        </a:lnSpc>
                        <a:spcAft>
                          <a:spcPts val="0"/>
                        </a:spcAft>
                      </a:pPr>
                      <a:endParaRPr lang="fr-BE" sz="1800" dirty="0">
                        <a:effectLst/>
                        <a:latin typeface="Calibri" panose="020F0502020204030204" pitchFamily="34" charset="0"/>
                        <a:cs typeface="Calibri" panose="020F0502020204030204" pitchFamily="34" charset="0"/>
                      </a:endParaRPr>
                    </a:p>
                    <a:p>
                      <a:pPr marL="457200" algn="l">
                        <a:lnSpc>
                          <a:spcPct val="107000"/>
                        </a:lnSpc>
                        <a:spcAft>
                          <a:spcPts val="0"/>
                        </a:spcAft>
                      </a:pPr>
                      <a:r>
                        <a:rPr lang="fr-BE" sz="1800" dirty="0">
                          <a:effectLst/>
                          <a:latin typeface="Calibri" panose="020F0502020204030204" pitchFamily="34" charset="0"/>
                          <a:cs typeface="Calibri" panose="020F0502020204030204" pitchFamily="34" charset="0"/>
                        </a:rPr>
                        <a:t>Robert Van de Wall</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68329294"/>
                  </a:ext>
                </a:extLst>
              </a:tr>
              <a:tr h="1897275">
                <a:tc>
                  <a:txBody>
                    <a:bodyPr/>
                    <a:lstStyle/>
                    <a:p>
                      <a:pPr marL="228600" algn="l">
                        <a:lnSpc>
                          <a:spcPct val="107000"/>
                        </a:lnSpc>
                        <a:spcAft>
                          <a:spcPts val="0"/>
                        </a:spcAft>
                      </a:pPr>
                      <a:r>
                        <a:rPr lang="fr-BE" sz="1800" dirty="0">
                          <a:effectLst/>
                          <a:latin typeface="Calibri" panose="020F0502020204030204" pitchFamily="34" charset="0"/>
                          <a:cs typeface="Calibri" panose="020F0502020204030204" pitchFamily="34" charset="0"/>
                        </a:rPr>
                        <a:t>« </a:t>
                      </a:r>
                      <a:r>
                        <a:rPr lang="fr-BE" sz="1800" b="1" dirty="0">
                          <a:effectLst/>
                          <a:latin typeface="Calibri" panose="020F0502020204030204" pitchFamily="34" charset="0"/>
                          <a:cs typeface="Calibri" panose="020F0502020204030204" pitchFamily="34" charset="0"/>
                        </a:rPr>
                        <a:t>Coacher</a:t>
                      </a:r>
                      <a:r>
                        <a:rPr lang="fr-BE" sz="1800" dirty="0">
                          <a:effectLst/>
                          <a:latin typeface="Calibri" panose="020F0502020204030204" pitchFamily="34" charset="0"/>
                          <a:cs typeface="Calibri" panose="020F0502020204030204" pitchFamily="34" charset="0"/>
                        </a:rPr>
                        <a:t>, c’est être </a:t>
                      </a:r>
                      <a:r>
                        <a:rPr lang="fr-BE" sz="1800" b="1" dirty="0">
                          <a:effectLst/>
                          <a:latin typeface="Calibri" panose="020F0502020204030204" pitchFamily="34" charset="0"/>
                          <a:cs typeface="Calibri" panose="020F0502020204030204" pitchFamily="34" charset="0"/>
                        </a:rPr>
                        <a:t>bienveillant</a:t>
                      </a:r>
                      <a:r>
                        <a:rPr lang="fr-BE" sz="1800" dirty="0">
                          <a:effectLst/>
                          <a:latin typeface="Calibri" panose="020F0502020204030204" pitchFamily="34" charset="0"/>
                          <a:cs typeface="Calibri" panose="020F0502020204030204" pitchFamily="34" charset="0"/>
                        </a:rPr>
                        <a:t> et </a:t>
                      </a:r>
                    </a:p>
                    <a:p>
                      <a:pPr marL="228600" algn="l">
                        <a:lnSpc>
                          <a:spcPct val="107000"/>
                        </a:lnSpc>
                        <a:spcAft>
                          <a:spcPts val="0"/>
                        </a:spcAft>
                      </a:pPr>
                      <a:r>
                        <a:rPr lang="fr-BE" sz="1800" b="1" dirty="0">
                          <a:effectLst/>
                          <a:latin typeface="Calibri" panose="020F0502020204030204" pitchFamily="34" charset="0"/>
                          <a:cs typeface="Calibri" panose="020F0502020204030204" pitchFamily="34" charset="0"/>
                        </a:rPr>
                        <a:t>respecter</a:t>
                      </a:r>
                      <a:r>
                        <a:rPr lang="fr-BE" sz="1800" dirty="0">
                          <a:effectLst/>
                          <a:latin typeface="Calibri" panose="020F0502020204030204" pitchFamily="34" charset="0"/>
                          <a:cs typeface="Calibri" panose="020F0502020204030204" pitchFamily="34" charset="0"/>
                        </a:rPr>
                        <a:t> le bien-être de chacun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ctr">
                        <a:lnSpc>
                          <a:spcPct val="107000"/>
                        </a:lnSpc>
                        <a:spcAft>
                          <a:spcPts val="0"/>
                        </a:spcAft>
                      </a:pPr>
                      <a:r>
                        <a:rPr lang="fr-BE" sz="1800" dirty="0">
                          <a:effectLst/>
                          <a:latin typeface="Calibri" panose="020F0502020204030204" pitchFamily="34" charset="0"/>
                          <a:cs typeface="Calibri" panose="020F0502020204030204" pitchFamily="34" charset="0"/>
                        </a:rPr>
                        <a:t>Jean </a:t>
                      </a:r>
                      <a:r>
                        <a:rPr lang="fr-BE" sz="1800" dirty="0" err="1">
                          <a:effectLst/>
                          <a:latin typeface="Calibri" panose="020F0502020204030204" pitchFamily="34" charset="0"/>
                          <a:cs typeface="Calibri" panose="020F0502020204030204" pitchFamily="34" charset="0"/>
                        </a:rPr>
                        <a:t>Sadouni</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730707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4"/>
        <p:cNvGrpSpPr/>
        <p:nvPr/>
      </p:nvGrpSpPr>
      <p:grpSpPr>
        <a:xfrm>
          <a:off x="0" y="0"/>
          <a:ext cx="0" cy="0"/>
          <a:chOff x="0" y="0"/>
          <a:chExt cx="0" cy="0"/>
        </a:xfrm>
      </p:grpSpPr>
      <p:sp>
        <p:nvSpPr>
          <p:cNvPr id="2745" name="Google Shape;2745;p46"/>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Presentation</a:t>
            </a:r>
            <a:endParaRPr dirty="0"/>
          </a:p>
        </p:txBody>
      </p:sp>
      <p:sp>
        <p:nvSpPr>
          <p:cNvPr id="2746" name="Google Shape;2746;p4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2" name="Image 11">
            <a:extLst>
              <a:ext uri="{FF2B5EF4-FFF2-40B4-BE49-F238E27FC236}">
                <a16:creationId xmlns:a16="http://schemas.microsoft.com/office/drawing/2014/main" id="{72B09081-5A84-494A-921B-24B62C9D2400}"/>
              </a:ext>
            </a:extLst>
          </p:cNvPr>
          <p:cNvPicPr>
            <a:picLocks noChangeAspect="1"/>
          </p:cNvPicPr>
          <p:nvPr/>
        </p:nvPicPr>
        <p:blipFill>
          <a:blip r:embed="rId3"/>
          <a:srcRect/>
          <a:stretch/>
        </p:blipFill>
        <p:spPr>
          <a:xfrm>
            <a:off x="1023633" y="4632000"/>
            <a:ext cx="874835" cy="393601"/>
          </a:xfrm>
          <a:prstGeom prst="rect">
            <a:avLst/>
          </a:prstGeom>
        </p:spPr>
      </p:pic>
      <p:graphicFrame>
        <p:nvGraphicFramePr>
          <p:cNvPr id="3" name="Tableau 2">
            <a:extLst>
              <a:ext uri="{FF2B5EF4-FFF2-40B4-BE49-F238E27FC236}">
                <a16:creationId xmlns:a16="http://schemas.microsoft.com/office/drawing/2014/main" id="{C3B7EED5-9B8B-430A-AFC4-BD49EF67F9E1}"/>
              </a:ext>
            </a:extLst>
          </p:cNvPr>
          <p:cNvGraphicFramePr>
            <a:graphicFrameLocks noGrp="1"/>
          </p:cNvGraphicFramePr>
          <p:nvPr>
            <p:extLst>
              <p:ext uri="{D42A27DB-BD31-4B8C-83A1-F6EECF244321}">
                <p14:modId xmlns:p14="http://schemas.microsoft.com/office/powerpoint/2010/main" val="3939355335"/>
              </p:ext>
            </p:extLst>
          </p:nvPr>
        </p:nvGraphicFramePr>
        <p:xfrm>
          <a:off x="393725" y="1190248"/>
          <a:ext cx="8356549" cy="3463277"/>
        </p:xfrm>
        <a:graphic>
          <a:graphicData uri="http://schemas.openxmlformats.org/drawingml/2006/table">
            <a:tbl>
              <a:tblPr firstRow="1" firstCol="1" bandRow="1">
                <a:tableStyleId>{5BC62F8C-F8CE-4770-8A17-DA221E23A3AE}</a:tableStyleId>
              </a:tblPr>
              <a:tblGrid>
                <a:gridCol w="4917238">
                  <a:extLst>
                    <a:ext uri="{9D8B030D-6E8A-4147-A177-3AD203B41FA5}">
                      <a16:colId xmlns:a16="http://schemas.microsoft.com/office/drawing/2014/main" val="2195570421"/>
                    </a:ext>
                  </a:extLst>
                </a:gridCol>
                <a:gridCol w="3439311">
                  <a:extLst>
                    <a:ext uri="{9D8B030D-6E8A-4147-A177-3AD203B41FA5}">
                      <a16:colId xmlns:a16="http://schemas.microsoft.com/office/drawing/2014/main" val="3366432755"/>
                    </a:ext>
                  </a:extLst>
                </a:gridCol>
              </a:tblGrid>
              <a:tr h="1421815">
                <a:tc>
                  <a:txBody>
                    <a:bodyPr/>
                    <a:lstStyle/>
                    <a:p>
                      <a:pPr marL="228600" algn="l">
                        <a:lnSpc>
                          <a:spcPct val="107000"/>
                        </a:lnSpc>
                        <a:spcAft>
                          <a:spcPts val="0"/>
                        </a:spcAft>
                      </a:pPr>
                      <a:r>
                        <a:rPr lang="fr-FR" sz="1800" dirty="0">
                          <a:effectLst/>
                          <a:latin typeface="Calibri" panose="020F0502020204030204" pitchFamily="34" charset="0"/>
                          <a:cs typeface="Calibri" panose="020F0502020204030204" pitchFamily="34" charset="0"/>
                        </a:rPr>
                        <a:t>« </a:t>
                      </a:r>
                      <a:r>
                        <a:rPr lang="fr-FR" sz="1800" b="1" dirty="0">
                          <a:effectLst/>
                          <a:latin typeface="Calibri" panose="020F0502020204030204" pitchFamily="34" charset="0"/>
                          <a:cs typeface="Calibri" panose="020F0502020204030204" pitchFamily="34" charset="0"/>
                        </a:rPr>
                        <a:t>Coacher</a:t>
                      </a:r>
                      <a:r>
                        <a:rPr lang="fr-FR" sz="1800" dirty="0">
                          <a:effectLst/>
                          <a:latin typeface="Calibri" panose="020F0502020204030204" pitchFamily="34" charset="0"/>
                          <a:cs typeface="Calibri" panose="020F0502020204030204" pitchFamily="34" charset="0"/>
                        </a:rPr>
                        <a:t>, c’est intégrer la facette </a:t>
                      </a:r>
                      <a:r>
                        <a:rPr lang="fr-FR" sz="1800" b="1" dirty="0">
                          <a:effectLst/>
                          <a:latin typeface="Calibri" panose="020F0502020204030204" pitchFamily="34" charset="0"/>
                          <a:cs typeface="Calibri" panose="020F0502020204030204" pitchFamily="34" charset="0"/>
                        </a:rPr>
                        <a:t>psychologique</a:t>
                      </a:r>
                      <a:r>
                        <a:rPr lang="fr-FR" sz="1800" dirty="0">
                          <a:effectLst/>
                          <a:latin typeface="Calibri" panose="020F0502020204030204" pitchFamily="34" charset="0"/>
                          <a:cs typeface="Calibri" panose="020F0502020204030204" pitchFamily="34" charset="0"/>
                        </a:rPr>
                        <a:t>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457200" algn="l">
                        <a:lnSpc>
                          <a:spcPct val="107000"/>
                        </a:lnSpc>
                        <a:spcAft>
                          <a:spcPts val="0"/>
                        </a:spcAft>
                      </a:pPr>
                      <a:r>
                        <a:rPr lang="fr-BE" sz="1800" dirty="0">
                          <a:effectLst/>
                          <a:latin typeface="Calibri" panose="020F0502020204030204" pitchFamily="34" charset="0"/>
                          <a:cs typeface="Calibri" panose="020F0502020204030204" pitchFamily="34" charset="0"/>
                        </a:rPr>
                        <a:t>Damien </a:t>
                      </a:r>
                      <a:r>
                        <a:rPr lang="fr-BE" sz="1800" dirty="0" err="1">
                          <a:effectLst/>
                          <a:latin typeface="Calibri" panose="020F0502020204030204" pitchFamily="34" charset="0"/>
                          <a:cs typeface="Calibri" panose="020F0502020204030204" pitchFamily="34" charset="0"/>
                        </a:rPr>
                        <a:t>Brévers</a:t>
                      </a:r>
                      <a:r>
                        <a:rPr lang="fr-BE" sz="1800" dirty="0">
                          <a:effectLst/>
                          <a:latin typeface="Calibri" panose="020F0502020204030204" pitchFamily="34" charset="0"/>
                          <a:cs typeface="Calibri" panose="020F0502020204030204" pitchFamily="34" charset="0"/>
                        </a:rPr>
                        <a:t> </a:t>
                      </a:r>
                    </a:p>
                    <a:p>
                      <a:pPr marL="457200"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marL="457200"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marL="457200" algn="r">
                        <a:lnSpc>
                          <a:spcPct val="107000"/>
                        </a:lnSpc>
                        <a:spcAft>
                          <a:spcPts val="0"/>
                        </a:spcAft>
                      </a:pPr>
                      <a:r>
                        <a:rPr lang="fr-BE" sz="1800" dirty="0">
                          <a:effectLst/>
                          <a:latin typeface="Calibri" panose="020F0502020204030204" pitchFamily="34" charset="0"/>
                          <a:cs typeface="Calibri" panose="020F0502020204030204" pitchFamily="34" charset="0"/>
                        </a:rPr>
                        <a:t>Anne Sophie Jura</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68329294"/>
                  </a:ext>
                </a:extLst>
              </a:tr>
              <a:tr h="1572126">
                <a:tc>
                  <a:txBody>
                    <a:bodyPr/>
                    <a:lstStyle/>
                    <a:p>
                      <a:pPr marL="228600" algn="l">
                        <a:lnSpc>
                          <a:spcPct val="107000"/>
                        </a:lnSpc>
                        <a:spcAft>
                          <a:spcPts val="0"/>
                        </a:spcAft>
                      </a:pPr>
                      <a:r>
                        <a:rPr lang="fr-BE" sz="1800" dirty="0">
                          <a:effectLst/>
                          <a:latin typeface="Calibri" panose="020F0502020204030204" pitchFamily="34" charset="0"/>
                          <a:cs typeface="Calibri" panose="020F0502020204030204" pitchFamily="34" charset="0"/>
                        </a:rPr>
                        <a:t>« </a:t>
                      </a:r>
                      <a:r>
                        <a:rPr lang="fr-BE" sz="1800" b="1" dirty="0">
                          <a:effectLst/>
                          <a:latin typeface="Calibri" panose="020F0502020204030204" pitchFamily="34" charset="0"/>
                          <a:cs typeface="Calibri" panose="020F0502020204030204" pitchFamily="34" charset="0"/>
                        </a:rPr>
                        <a:t>Coacher, </a:t>
                      </a:r>
                      <a:r>
                        <a:rPr lang="fr-FR" sz="1800" dirty="0">
                          <a:effectLst/>
                          <a:latin typeface="Calibri" panose="020F0502020204030204" pitchFamily="34" charset="0"/>
                          <a:cs typeface="Calibri" panose="020F0502020204030204" pitchFamily="34" charset="0"/>
                        </a:rPr>
                        <a:t>c’est avoir une </a:t>
                      </a:r>
                      <a:r>
                        <a:rPr lang="fr-FR" sz="1800" b="1" dirty="0">
                          <a:effectLst/>
                          <a:latin typeface="Calibri" panose="020F0502020204030204" pitchFamily="34" charset="0"/>
                          <a:cs typeface="Calibri" panose="020F0502020204030204" pitchFamily="34" charset="0"/>
                        </a:rPr>
                        <a:t>connaissance</a:t>
                      </a:r>
                      <a:r>
                        <a:rPr lang="fr-FR" sz="1800" dirty="0">
                          <a:effectLst/>
                          <a:latin typeface="Calibri" panose="020F0502020204030204" pitchFamily="34" charset="0"/>
                          <a:cs typeface="Calibri" panose="020F0502020204030204" pitchFamily="34" charset="0"/>
                        </a:rPr>
                        <a:t> </a:t>
                      </a:r>
                    </a:p>
                    <a:p>
                      <a:pPr marL="228600" algn="l">
                        <a:lnSpc>
                          <a:spcPct val="107000"/>
                        </a:lnSpc>
                        <a:spcAft>
                          <a:spcPts val="0"/>
                        </a:spcAft>
                      </a:pPr>
                      <a:r>
                        <a:rPr lang="fr-FR" sz="1800" dirty="0">
                          <a:effectLst/>
                          <a:latin typeface="Calibri" panose="020F0502020204030204" pitchFamily="34" charset="0"/>
                          <a:cs typeface="Calibri" panose="020F0502020204030204" pitchFamily="34" charset="0"/>
                        </a:rPr>
                        <a:t>pointue du déroulement et </a:t>
                      </a:r>
                    </a:p>
                    <a:p>
                      <a:pPr marL="228600" algn="l">
                        <a:lnSpc>
                          <a:spcPct val="107000"/>
                        </a:lnSpc>
                        <a:spcAft>
                          <a:spcPts val="0"/>
                        </a:spcAft>
                      </a:pPr>
                      <a:r>
                        <a:rPr lang="fr-FR" sz="1800" dirty="0">
                          <a:effectLst/>
                          <a:latin typeface="Calibri" panose="020F0502020204030204" pitchFamily="34" charset="0"/>
                          <a:cs typeface="Calibri" panose="020F0502020204030204" pitchFamily="34" charset="0"/>
                        </a:rPr>
                        <a:t>du règlement des compétitions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r">
                        <a:lnSpc>
                          <a:spcPct val="107000"/>
                        </a:lnSpc>
                        <a:spcAft>
                          <a:spcPts val="0"/>
                        </a:spcAft>
                      </a:pPr>
                      <a:r>
                        <a:rPr lang="fr-BE" sz="1800" dirty="0">
                          <a:effectLst/>
                          <a:latin typeface="Calibri" panose="020F0502020204030204" pitchFamily="34" charset="0"/>
                          <a:cs typeface="Calibri" panose="020F0502020204030204" pitchFamily="34" charset="0"/>
                        </a:rPr>
                        <a:t>Henri-Nicolas </a:t>
                      </a:r>
                      <a:r>
                        <a:rPr lang="fr-BE" sz="1800" dirty="0" err="1">
                          <a:effectLst/>
                          <a:latin typeface="Calibri" panose="020F0502020204030204" pitchFamily="34" charset="0"/>
                          <a:cs typeface="Calibri" panose="020F0502020204030204" pitchFamily="34" charset="0"/>
                        </a:rPr>
                        <a:t>Renders</a:t>
                      </a:r>
                      <a:r>
                        <a:rPr lang="fr-BE" sz="1800" dirty="0">
                          <a:effectLst/>
                          <a:latin typeface="Calibri" panose="020F0502020204030204" pitchFamily="34" charset="0"/>
                          <a:cs typeface="Calibri" panose="020F0502020204030204" pitchFamily="34" charset="0"/>
                        </a:rPr>
                        <a:t>       </a:t>
                      </a:r>
                    </a:p>
                    <a:p>
                      <a:pPr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ctr">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l">
                        <a:lnSpc>
                          <a:spcPct val="107000"/>
                        </a:lnSpc>
                        <a:spcAft>
                          <a:spcPts val="0"/>
                        </a:spcAft>
                      </a:pPr>
                      <a:endParaRPr lang="fr-BE" sz="1800" dirty="0">
                        <a:effectLst/>
                        <a:latin typeface="Calibri" panose="020F0502020204030204" pitchFamily="34" charset="0"/>
                        <a:cs typeface="Calibri" panose="020F0502020204030204" pitchFamily="34" charset="0"/>
                      </a:endParaRPr>
                    </a:p>
                    <a:p>
                      <a:pPr algn="l">
                        <a:lnSpc>
                          <a:spcPct val="107000"/>
                        </a:lnSpc>
                        <a:spcAft>
                          <a:spcPts val="0"/>
                        </a:spcAft>
                      </a:pPr>
                      <a:r>
                        <a:rPr lang="fr-BE" sz="1800" dirty="0">
                          <a:effectLst/>
                          <a:latin typeface="Calibri" panose="020F0502020204030204" pitchFamily="34" charset="0"/>
                          <a:cs typeface="Calibri" panose="020F0502020204030204" pitchFamily="34" charset="0"/>
                        </a:rPr>
                        <a:t> Marie </a:t>
                      </a:r>
                      <a:r>
                        <a:rPr lang="fr-BE" sz="1800" dirty="0" err="1">
                          <a:effectLst/>
                          <a:latin typeface="Calibri" panose="020F0502020204030204" pitchFamily="34" charset="0"/>
                          <a:cs typeface="Calibri" panose="020F0502020204030204" pitchFamily="34" charset="0"/>
                        </a:rPr>
                        <a:t>Luisi</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73070704"/>
                  </a:ext>
                </a:extLst>
              </a:tr>
            </a:tbl>
          </a:graphicData>
        </a:graphic>
      </p:graphicFrame>
      <p:pic>
        <p:nvPicPr>
          <p:cNvPr id="8" name="Google Shape;2753;p46">
            <a:extLst>
              <a:ext uri="{FF2B5EF4-FFF2-40B4-BE49-F238E27FC236}">
                <a16:creationId xmlns:a16="http://schemas.microsoft.com/office/drawing/2014/main" id="{73756374-BC26-4B8F-9A26-AD1E8580E4BA}"/>
              </a:ext>
            </a:extLst>
          </p:cNvPr>
          <p:cNvPicPr/>
          <p:nvPr/>
        </p:nvPicPr>
        <p:blipFill>
          <a:blip r:embed="rId4">
            <a:extLst>
              <a:ext uri="{28A0092B-C50C-407E-A947-70E740481C1C}">
                <a14:useLocalDpi xmlns:a14="http://schemas.microsoft.com/office/drawing/2010/main" val="0"/>
              </a:ext>
            </a:extLst>
          </a:blip>
          <a:stretch>
            <a:fillRect/>
          </a:stretch>
        </p:blipFill>
        <p:spPr>
          <a:xfrm>
            <a:off x="4641625" y="1197930"/>
            <a:ext cx="1338580" cy="1490345"/>
          </a:xfrm>
          <a:prstGeom prst="heptagon">
            <a:avLst>
              <a:gd name="hf" fmla="val 102572"/>
              <a:gd name="vf" fmla="val 105210"/>
            </a:avLst>
          </a:prstGeom>
          <a:noFill/>
          <a:ln>
            <a:noFill/>
          </a:ln>
        </p:spPr>
      </p:pic>
      <p:pic>
        <p:nvPicPr>
          <p:cNvPr id="9" name="Google Shape;2747;p46">
            <a:extLst>
              <a:ext uri="{FF2B5EF4-FFF2-40B4-BE49-F238E27FC236}">
                <a16:creationId xmlns:a16="http://schemas.microsoft.com/office/drawing/2014/main" id="{63F027DD-5F0E-4D3E-AF94-9CBE1AB16CE1}"/>
              </a:ext>
            </a:extLst>
          </p:cNvPr>
          <p:cNvPicPr/>
          <p:nvPr/>
        </p:nvPicPr>
        <p:blipFill>
          <a:blip r:embed="rId5">
            <a:extLst>
              <a:ext uri="{28A0092B-C50C-407E-A947-70E740481C1C}">
                <a14:useLocalDpi xmlns:a14="http://schemas.microsoft.com/office/drawing/2010/main" val="0"/>
              </a:ext>
            </a:extLst>
          </a:blip>
          <a:stretch>
            <a:fillRect/>
          </a:stretch>
        </p:blipFill>
        <p:spPr>
          <a:xfrm>
            <a:off x="7487008" y="587529"/>
            <a:ext cx="1489075" cy="1457960"/>
          </a:xfrm>
          <a:prstGeom prst="heptagon">
            <a:avLst>
              <a:gd name="hf" fmla="val 102572"/>
              <a:gd name="vf" fmla="val 105210"/>
            </a:avLst>
          </a:prstGeom>
          <a:noFill/>
          <a:ln>
            <a:noFill/>
          </a:ln>
        </p:spPr>
      </p:pic>
      <p:pic>
        <p:nvPicPr>
          <p:cNvPr id="10" name="Google Shape;2749;p46">
            <a:extLst>
              <a:ext uri="{FF2B5EF4-FFF2-40B4-BE49-F238E27FC236}">
                <a16:creationId xmlns:a16="http://schemas.microsoft.com/office/drawing/2014/main" id="{03213417-593B-4E5E-A37F-85DFC17C0572}"/>
              </a:ext>
            </a:extLst>
          </p:cNvPr>
          <p:cNvPicPr/>
          <p:nvPr/>
        </p:nvPicPr>
        <p:blipFill>
          <a:blip r:embed="rId6">
            <a:extLst>
              <a:ext uri="{28A0092B-C50C-407E-A947-70E740481C1C}">
                <a14:useLocalDpi xmlns:a14="http://schemas.microsoft.com/office/drawing/2010/main" val="0"/>
              </a:ext>
            </a:extLst>
          </a:blip>
          <a:stretch>
            <a:fillRect/>
          </a:stretch>
        </p:blipFill>
        <p:spPr>
          <a:xfrm>
            <a:off x="6871236" y="3196351"/>
            <a:ext cx="1185545" cy="1489075"/>
          </a:xfrm>
          <a:prstGeom prst="heptagon">
            <a:avLst>
              <a:gd name="hf" fmla="val 102572"/>
              <a:gd name="vf" fmla="val 105210"/>
            </a:avLst>
          </a:prstGeom>
          <a:noFill/>
          <a:ln>
            <a:noFill/>
          </a:ln>
        </p:spPr>
      </p:pic>
      <p:pic>
        <p:nvPicPr>
          <p:cNvPr id="11" name="Google Shape;2749;p46">
            <a:extLst>
              <a:ext uri="{FF2B5EF4-FFF2-40B4-BE49-F238E27FC236}">
                <a16:creationId xmlns:a16="http://schemas.microsoft.com/office/drawing/2014/main" id="{8D66F200-1FDB-4261-92EC-617006288B6C}"/>
              </a:ext>
            </a:extLst>
          </p:cNvPr>
          <p:cNvPicPr/>
          <p:nvPr/>
        </p:nvPicPr>
        <p:blipFill>
          <a:blip r:embed="rId7">
            <a:extLst>
              <a:ext uri="{28A0092B-C50C-407E-A947-70E740481C1C}">
                <a14:useLocalDpi xmlns:a14="http://schemas.microsoft.com/office/drawing/2010/main" val="0"/>
              </a:ext>
            </a:extLst>
          </a:blip>
          <a:stretch>
            <a:fillRect/>
          </a:stretch>
        </p:blipFill>
        <p:spPr>
          <a:xfrm>
            <a:off x="5129256" y="2840182"/>
            <a:ext cx="1185545" cy="1412875"/>
          </a:xfrm>
          <a:prstGeom prst="heptagon">
            <a:avLst>
              <a:gd name="hf" fmla="val 102572"/>
              <a:gd name="vf" fmla="val 105210"/>
            </a:avLst>
          </a:prstGeom>
          <a:noFill/>
          <a:ln>
            <a:noFill/>
          </a:ln>
        </p:spPr>
      </p:pic>
    </p:spTree>
    <p:extLst>
      <p:ext uri="{BB962C8B-B14F-4D97-AF65-F5344CB8AC3E}">
        <p14:creationId xmlns:p14="http://schemas.microsoft.com/office/powerpoint/2010/main" val="332157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4"/>
        <p:cNvGrpSpPr/>
        <p:nvPr/>
      </p:nvGrpSpPr>
      <p:grpSpPr>
        <a:xfrm>
          <a:off x="0" y="0"/>
          <a:ext cx="0" cy="0"/>
          <a:chOff x="0" y="0"/>
          <a:chExt cx="0" cy="0"/>
        </a:xfrm>
      </p:grpSpPr>
      <p:sp>
        <p:nvSpPr>
          <p:cNvPr id="2745" name="Google Shape;2745;p46"/>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Presentation</a:t>
            </a:r>
            <a:endParaRPr dirty="0"/>
          </a:p>
        </p:txBody>
      </p:sp>
      <p:sp>
        <p:nvSpPr>
          <p:cNvPr id="2746" name="Google Shape;2746;p4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2" name="Image 11">
            <a:extLst>
              <a:ext uri="{FF2B5EF4-FFF2-40B4-BE49-F238E27FC236}">
                <a16:creationId xmlns:a16="http://schemas.microsoft.com/office/drawing/2014/main" id="{72B09081-5A84-494A-921B-24B62C9D2400}"/>
              </a:ext>
            </a:extLst>
          </p:cNvPr>
          <p:cNvPicPr>
            <a:picLocks noChangeAspect="1"/>
          </p:cNvPicPr>
          <p:nvPr/>
        </p:nvPicPr>
        <p:blipFill>
          <a:blip r:embed="rId3"/>
          <a:srcRect/>
          <a:stretch/>
        </p:blipFill>
        <p:spPr>
          <a:xfrm>
            <a:off x="1023633" y="4632000"/>
            <a:ext cx="874835" cy="393601"/>
          </a:xfrm>
          <a:prstGeom prst="rect">
            <a:avLst/>
          </a:prstGeom>
        </p:spPr>
      </p:pic>
      <p:graphicFrame>
        <p:nvGraphicFramePr>
          <p:cNvPr id="3" name="Tableau 2">
            <a:extLst>
              <a:ext uri="{FF2B5EF4-FFF2-40B4-BE49-F238E27FC236}">
                <a16:creationId xmlns:a16="http://schemas.microsoft.com/office/drawing/2014/main" id="{C3B7EED5-9B8B-430A-AFC4-BD49EF67F9E1}"/>
              </a:ext>
            </a:extLst>
          </p:cNvPr>
          <p:cNvGraphicFramePr>
            <a:graphicFrameLocks noGrp="1"/>
          </p:cNvGraphicFramePr>
          <p:nvPr>
            <p:extLst>
              <p:ext uri="{D42A27DB-BD31-4B8C-83A1-F6EECF244321}">
                <p14:modId xmlns:p14="http://schemas.microsoft.com/office/powerpoint/2010/main" val="3259663840"/>
              </p:ext>
            </p:extLst>
          </p:nvPr>
        </p:nvGraphicFramePr>
        <p:xfrm>
          <a:off x="506083" y="1443789"/>
          <a:ext cx="8356549" cy="2985824"/>
        </p:xfrm>
        <a:graphic>
          <a:graphicData uri="http://schemas.openxmlformats.org/drawingml/2006/table">
            <a:tbl>
              <a:tblPr firstRow="1" firstCol="1" bandRow="1">
                <a:tableStyleId>{5BC62F8C-F8CE-4770-8A17-DA221E23A3AE}</a:tableStyleId>
              </a:tblPr>
              <a:tblGrid>
                <a:gridCol w="4917238">
                  <a:extLst>
                    <a:ext uri="{9D8B030D-6E8A-4147-A177-3AD203B41FA5}">
                      <a16:colId xmlns:a16="http://schemas.microsoft.com/office/drawing/2014/main" val="2195570421"/>
                    </a:ext>
                  </a:extLst>
                </a:gridCol>
                <a:gridCol w="3439311">
                  <a:extLst>
                    <a:ext uri="{9D8B030D-6E8A-4147-A177-3AD203B41FA5}">
                      <a16:colId xmlns:a16="http://schemas.microsoft.com/office/drawing/2014/main" val="3366432755"/>
                    </a:ext>
                  </a:extLst>
                </a:gridCol>
              </a:tblGrid>
              <a:tr h="1413698">
                <a:tc>
                  <a:txBody>
                    <a:bodyPr/>
                    <a:lstStyle/>
                    <a:p>
                      <a:pPr marL="228600" algn="l">
                        <a:lnSpc>
                          <a:spcPct val="107000"/>
                        </a:lnSpc>
                        <a:spcAft>
                          <a:spcPts val="0"/>
                        </a:spcAft>
                      </a:pPr>
                      <a:r>
                        <a:rPr lang="fr-FR" sz="1800" dirty="0">
                          <a:effectLst/>
                          <a:latin typeface="Calibri" panose="020F0502020204030204" pitchFamily="34" charset="0"/>
                          <a:cs typeface="Calibri" panose="020F0502020204030204" pitchFamily="34" charset="0"/>
                        </a:rPr>
                        <a:t>« </a:t>
                      </a:r>
                      <a:r>
                        <a:rPr lang="fr-FR" sz="1800" b="1" dirty="0">
                          <a:effectLst/>
                          <a:latin typeface="Calibri" panose="020F0502020204030204" pitchFamily="34" charset="0"/>
                          <a:cs typeface="Calibri" panose="020F0502020204030204" pitchFamily="34" charset="0"/>
                        </a:rPr>
                        <a:t>Coacher</a:t>
                      </a:r>
                      <a:r>
                        <a:rPr lang="fr-FR" sz="1800" dirty="0">
                          <a:effectLst/>
                          <a:latin typeface="Calibri" panose="020F0502020204030204" pitchFamily="34" charset="0"/>
                          <a:cs typeface="Calibri" panose="020F0502020204030204" pitchFamily="34" charset="0"/>
                        </a:rPr>
                        <a:t>, c’est être au clair avec l’exigence attendue en termes de </a:t>
                      </a:r>
                      <a:r>
                        <a:rPr lang="fr-FR" sz="1800" b="1" dirty="0">
                          <a:effectLst/>
                          <a:latin typeface="Calibri" panose="020F0502020204030204" pitchFamily="34" charset="0"/>
                          <a:cs typeface="Calibri" panose="020F0502020204030204" pitchFamily="34" charset="0"/>
                        </a:rPr>
                        <a:t>processus</a:t>
                      </a:r>
                      <a:r>
                        <a:rPr lang="fr-FR" sz="1800" dirty="0">
                          <a:effectLst/>
                          <a:latin typeface="Calibri" panose="020F0502020204030204" pitchFamily="34" charset="0"/>
                          <a:cs typeface="Calibri" panose="020F0502020204030204" pitchFamily="34" charset="0"/>
                        </a:rPr>
                        <a:t> et non de performance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lnSpc>
                          <a:spcPct val="107000"/>
                        </a:lnSpc>
                        <a:spcAft>
                          <a:spcPts val="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Frédéric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Georgery</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68329294"/>
                  </a:ext>
                </a:extLst>
              </a:tr>
              <a:tr h="1572126">
                <a:tc>
                  <a:txBody>
                    <a:bodyPr/>
                    <a:lstStyle/>
                    <a:p>
                      <a:pPr marL="228600" algn="l">
                        <a:lnSpc>
                          <a:spcPct val="107000"/>
                        </a:lnSpc>
                        <a:spcAft>
                          <a:spcPts val="0"/>
                        </a:spcAft>
                      </a:pPr>
                      <a:r>
                        <a:rPr lang="fr-BE" sz="1800" dirty="0">
                          <a:effectLst/>
                          <a:latin typeface="Calibri" panose="020F0502020204030204" pitchFamily="34" charset="0"/>
                          <a:cs typeface="Calibri" panose="020F0502020204030204" pitchFamily="34" charset="0"/>
                        </a:rPr>
                        <a:t>« </a:t>
                      </a:r>
                      <a:r>
                        <a:rPr lang="fr-BE" sz="1800" b="1" dirty="0">
                          <a:effectLst/>
                          <a:latin typeface="Calibri" panose="020F0502020204030204" pitchFamily="34" charset="0"/>
                          <a:cs typeface="Calibri" panose="020F0502020204030204" pitchFamily="34" charset="0"/>
                        </a:rPr>
                        <a:t>Coacher, </a:t>
                      </a:r>
                      <a:r>
                        <a:rPr lang="fr-FR" sz="1800" dirty="0">
                          <a:effectLst/>
                          <a:latin typeface="Calibri" panose="020F0502020204030204" pitchFamily="34" charset="0"/>
                          <a:cs typeface="Calibri" panose="020F0502020204030204" pitchFamily="34" charset="0"/>
                        </a:rPr>
                        <a:t>c’est être au clair avec les </a:t>
                      </a:r>
                      <a:r>
                        <a:rPr lang="fr-FR" sz="1800" b="1" dirty="0">
                          <a:effectLst/>
                          <a:latin typeface="Calibri" panose="020F0502020204030204" pitchFamily="34" charset="0"/>
                          <a:cs typeface="Calibri" panose="020F0502020204030204" pitchFamily="34" charset="0"/>
                        </a:rPr>
                        <a:t>projets</a:t>
                      </a:r>
                      <a:r>
                        <a:rPr lang="fr-FR" sz="1800" dirty="0">
                          <a:effectLst/>
                          <a:latin typeface="Calibri" panose="020F0502020204030204" pitchFamily="34" charset="0"/>
                          <a:cs typeface="Calibri" panose="020F0502020204030204" pitchFamily="34" charset="0"/>
                        </a:rPr>
                        <a:t> sportifs de chacun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txBody>
                  <a:tcPr marL="65278" marR="65278"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lnSpc>
                          <a:spcPct val="107000"/>
                        </a:lnSpc>
                        <a:spcAft>
                          <a:spcPts val="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Damien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Bomboir</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73070704"/>
                  </a:ext>
                </a:extLst>
              </a:tr>
            </a:tbl>
          </a:graphicData>
        </a:graphic>
      </p:graphicFrame>
      <p:pic>
        <p:nvPicPr>
          <p:cNvPr id="13" name="Google Shape;2751;p46">
            <a:extLst>
              <a:ext uri="{FF2B5EF4-FFF2-40B4-BE49-F238E27FC236}">
                <a16:creationId xmlns:a16="http://schemas.microsoft.com/office/drawing/2014/main" id="{74EAD4BD-AC0B-4D90-9B9C-5E5FF779F88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269865" y="1194000"/>
            <a:ext cx="1257935" cy="1489075"/>
          </a:xfrm>
          <a:prstGeom prst="heptagon">
            <a:avLst>
              <a:gd name="hf" fmla="val 102572"/>
              <a:gd name="vf" fmla="val 105210"/>
            </a:avLst>
          </a:prstGeom>
          <a:noFill/>
          <a:ln>
            <a:noFill/>
          </a:ln>
        </p:spPr>
      </p:pic>
      <p:pic>
        <p:nvPicPr>
          <p:cNvPr id="14" name="Google Shape;2753;p46">
            <a:extLst>
              <a:ext uri="{FF2B5EF4-FFF2-40B4-BE49-F238E27FC236}">
                <a16:creationId xmlns:a16="http://schemas.microsoft.com/office/drawing/2014/main" id="{B83364D8-DC57-40EC-B2D3-AD43477B7D4A}"/>
              </a:ext>
            </a:extLst>
          </p:cNvPr>
          <p:cNvPicPr/>
          <p:nvPr/>
        </p:nvPicPr>
        <p:blipFill>
          <a:blip r:embed="rId5">
            <a:extLst>
              <a:ext uri="{28A0092B-C50C-407E-A947-70E740481C1C}">
                <a14:useLocalDpi xmlns:a14="http://schemas.microsoft.com/office/drawing/2010/main" val="0"/>
              </a:ext>
            </a:extLst>
          </a:blip>
          <a:stretch>
            <a:fillRect/>
          </a:stretch>
        </p:blipFill>
        <p:spPr>
          <a:xfrm>
            <a:off x="5878800" y="2936701"/>
            <a:ext cx="1151255" cy="1489075"/>
          </a:xfrm>
          <a:prstGeom prst="heptagon">
            <a:avLst>
              <a:gd name="hf" fmla="val 102572"/>
              <a:gd name="vf" fmla="val 105210"/>
            </a:avLst>
          </a:prstGeom>
          <a:noFill/>
          <a:ln>
            <a:noFill/>
          </a:ln>
        </p:spPr>
      </p:pic>
    </p:spTree>
    <p:extLst>
      <p:ext uri="{BB962C8B-B14F-4D97-AF65-F5344CB8AC3E}">
        <p14:creationId xmlns:p14="http://schemas.microsoft.com/office/powerpoint/2010/main" val="1623067705"/>
      </p:ext>
    </p:extLst>
  </p:cSld>
  <p:clrMapOvr>
    <a:masterClrMapping/>
  </p:clrMapOvr>
</p:sld>
</file>

<file path=ppt/theme/theme1.xml><?xml version="1.0" encoding="utf-8"?>
<a:theme xmlns:a="http://schemas.openxmlformats.org/drawingml/2006/main" name="Regan template">
  <a:themeElements>
    <a:clrScheme name="Personnalisé 1">
      <a:dk1>
        <a:srgbClr val="0B0D18"/>
      </a:dk1>
      <a:lt1>
        <a:srgbClr val="FFFFFF"/>
      </a:lt1>
      <a:dk2>
        <a:srgbClr val="868791"/>
      </a:dk2>
      <a:lt2>
        <a:srgbClr val="EBECF0"/>
      </a:lt2>
      <a:accent1>
        <a:srgbClr val="FE1B00"/>
      </a:accent1>
      <a:accent2>
        <a:srgbClr val="FE1B00"/>
      </a:accent2>
      <a:accent3>
        <a:srgbClr val="FE1B00"/>
      </a:accent3>
      <a:accent4>
        <a:srgbClr val="FE1B00"/>
      </a:accent4>
      <a:accent5>
        <a:srgbClr val="FE1B00"/>
      </a:accent5>
      <a:accent6>
        <a:srgbClr val="5C69B4"/>
      </a:accent6>
      <a:hlink>
        <a:srgbClr val="FE1B00"/>
      </a:hlink>
      <a:folHlink>
        <a:srgbClr val="CECF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587</Words>
  <Application>Microsoft Office PowerPoint</Application>
  <PresentationFormat>Affichage à l'écran (16:9)</PresentationFormat>
  <Paragraphs>142</Paragraphs>
  <Slides>14</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Saira SemiCondensed Light</vt:lpstr>
      <vt:lpstr>Calibri</vt:lpstr>
      <vt:lpstr>Arial</vt:lpstr>
      <vt:lpstr>Times New Roman</vt:lpstr>
      <vt:lpstr>Saira Semi Condensed</vt:lpstr>
      <vt:lpstr>Bebas Neue</vt:lpstr>
      <vt:lpstr>Regan template</vt:lpstr>
      <vt:lpstr>Formation Coach</vt:lpstr>
      <vt:lpstr>Dimanche 18/12/22</vt:lpstr>
      <vt:lpstr>Dimanche 8/1/23</vt:lpstr>
      <vt:lpstr> accueil</vt:lpstr>
      <vt:lpstr> accueil</vt:lpstr>
      <vt:lpstr>tour  de la singularité de l’athlète</vt:lpstr>
      <vt:lpstr>Presentation</vt:lpstr>
      <vt:lpstr>Presentation</vt:lpstr>
      <vt:lpstr>Presentation</vt:lpstr>
      <vt:lpstr>Presentation</vt:lpstr>
      <vt:lpstr>Questions</vt:lpstr>
      <vt:lpstr>Pérennité</vt:lpstr>
      <vt:lpstr>2.  Questions/Réponses</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Booster la présence  de votre club</dc:title>
  <dc:creator>Sebastien Bonte</dc:creator>
  <cp:lastModifiedBy>Anne LOOZE</cp:lastModifiedBy>
  <cp:revision>75</cp:revision>
  <dcterms:modified xsi:type="dcterms:W3CDTF">2022-12-13T16:04:10Z</dcterms:modified>
</cp:coreProperties>
</file>